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quickStyle9.xml" ContentType="application/vnd.openxmlformats-officedocument.drawingml.diagramStyl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quickStyle6.xml" ContentType="application/vnd.openxmlformats-officedocument.drawingml.diagramStyle+xml"/>
  <Override PartName="/ppt/diagrams/quickStyle7.xml" ContentType="application/vnd.openxmlformats-officedocument.drawingml.diagramStyl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notesSlides/notesSlide1.xml" ContentType="application/vnd.openxmlformats-officedocument.presentationml.notesSlide+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9" r:id="rId2"/>
    <p:sldId id="260" r:id="rId3"/>
    <p:sldId id="261" r:id="rId4"/>
    <p:sldId id="262" r:id="rId5"/>
    <p:sldId id="263" r:id="rId6"/>
    <p:sldId id="264" r:id="rId7"/>
    <p:sldId id="265" r:id="rId8"/>
    <p:sldId id="266" r:id="rId9"/>
    <p:sldId id="275" r:id="rId10"/>
    <p:sldId id="267" r:id="rId11"/>
    <p:sldId id="268" r:id="rId12"/>
    <p:sldId id="276" r:id="rId13"/>
    <p:sldId id="269" r:id="rId14"/>
    <p:sldId id="270" r:id="rId15"/>
    <p:sldId id="274" r:id="rId16"/>
    <p:sldId id="277" r:id="rId17"/>
    <p:sldId id="286" r:id="rId18"/>
    <p:sldId id="271" r:id="rId19"/>
    <p:sldId id="272" r:id="rId20"/>
    <p:sldId id="273" r:id="rId21"/>
    <p:sldId id="285" r:id="rId22"/>
    <p:sldId id="279" r:id="rId23"/>
    <p:sldId id="280" r:id="rId24"/>
    <p:sldId id="281" r:id="rId25"/>
    <p:sldId id="278" r:id="rId2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172AD"/>
    <a:srgbClr val="8166A2"/>
    <a:srgbClr val="A200C8"/>
    <a:srgbClr val="876DA7"/>
    <a:srgbClr val="B971B9"/>
    <a:srgbClr val="FF6699"/>
    <a:srgbClr val="00CC99"/>
    <a:srgbClr val="9933FF"/>
    <a:srgbClr val="FF7C80"/>
    <a:srgbClr val="098AD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411" autoAdjust="0"/>
    <p:restoredTop sz="94676" autoAdjust="0"/>
  </p:normalViewPr>
  <p:slideViewPr>
    <p:cSldViewPr>
      <p:cViewPr>
        <p:scale>
          <a:sx n="75" d="100"/>
          <a:sy n="75" d="100"/>
        </p:scale>
        <p:origin x="-1428" y="-35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5_3">
  <dgm:title val=""/>
  <dgm:desc val=""/>
  <dgm:catLst>
    <dgm:cat type="accent5" pri="11300"/>
  </dgm:catLst>
  <dgm:styleLbl name="node0">
    <dgm:fillClrLst meth="repeat">
      <a:schemeClr val="accent5">
        <a:shade val="80000"/>
      </a:schemeClr>
    </dgm:fillClrLst>
    <dgm:linClrLst meth="repeat">
      <a:schemeClr val="lt1"/>
    </dgm:linClrLst>
    <dgm:effectClrLst/>
    <dgm:txLinClrLst/>
    <dgm:txFillClrLst/>
    <dgm:txEffectClrLst/>
  </dgm:styleLbl>
  <dgm:styleLbl name="node1">
    <dgm:fillClrLst>
      <a:schemeClr val="accent5">
        <a:shade val="80000"/>
      </a:schemeClr>
      <a:schemeClr val="accent5">
        <a:tint val="70000"/>
      </a:schemeClr>
    </dgm:fillClrLst>
    <dgm:linClrLst meth="repeat">
      <a:schemeClr val="lt1"/>
    </dgm:linClrLst>
    <dgm:effectClrLst/>
    <dgm:txLinClrLst/>
    <dgm:txFillClrLst/>
    <dgm:txEffectClrLst/>
  </dgm:styleLbl>
  <dgm:styleLbl name="alignNode1">
    <dgm:fillClrLst>
      <a:schemeClr val="accent5">
        <a:shade val="80000"/>
      </a:schemeClr>
      <a:schemeClr val="accent5">
        <a:tint val="70000"/>
      </a:schemeClr>
    </dgm:fillClrLst>
    <dgm:linClrLst>
      <a:schemeClr val="accent5">
        <a:shade val="80000"/>
      </a:schemeClr>
      <a:schemeClr val="accent5">
        <a:tint val="70000"/>
      </a:schemeClr>
    </dgm:linClrLst>
    <dgm:effectClrLst/>
    <dgm:txLinClrLst/>
    <dgm:txFillClrLst/>
    <dgm:txEffectClrLst/>
  </dgm:styleLbl>
  <dgm:styleLbl name="lnNode1">
    <dgm:fillClrLst>
      <a:schemeClr val="accent5">
        <a:shade val="80000"/>
      </a:schemeClr>
      <a:schemeClr val="accent5">
        <a:tint val="7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tint val="70000"/>
        <a:alpha val="50000"/>
      </a:schemeClr>
    </dgm:fillClrLst>
    <dgm:linClrLst meth="repeat">
      <a:schemeClr val="lt1"/>
    </dgm:linClrLst>
    <dgm:effectClrLst/>
    <dgm:txLinClrLst/>
    <dgm:txFillClrLst/>
    <dgm:txEffectClrLst/>
  </dgm:styleLbl>
  <dgm:styleLbl name="node2">
    <dgm:fillClrLst>
      <a:schemeClr val="accent5">
        <a:tint val="99000"/>
      </a:schemeClr>
    </dgm:fillClrLst>
    <dgm:linClrLst meth="repeat">
      <a:schemeClr val="lt1"/>
    </dgm:linClrLst>
    <dgm:effectClrLst/>
    <dgm:txLinClrLst/>
    <dgm:txFillClrLst/>
    <dgm:txEffectClrLst/>
  </dgm:styleLbl>
  <dgm:styleLbl name="node3">
    <dgm:fillClrLst>
      <a:schemeClr val="accent5">
        <a:tint val="80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dgm:txEffectClrLst/>
  </dgm:styleLbl>
  <dgm:styleLbl name="f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b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sibTrans1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9000"/>
      </a:schemeClr>
    </dgm:fillClrLst>
    <dgm:linClrLst meth="repeat">
      <a:schemeClr val="lt1"/>
    </dgm:linClrLst>
    <dgm:effectClrLst/>
    <dgm:txLinClrLst/>
    <dgm:txFillClrLst/>
    <dgm:txEffectClrLst/>
  </dgm:styleLbl>
  <dgm:styleLbl name="asst3">
    <dgm:fillClrLst>
      <a:schemeClr val="accent5">
        <a:tint val="80000"/>
      </a:schemeClr>
    </dgm:fillClrLst>
    <dgm:linClrLst meth="repeat">
      <a:schemeClr val="lt1"/>
    </dgm:linClrLst>
    <dgm:effectClrLst/>
    <dgm:txLinClrLst/>
    <dgm:txFillClrLst/>
    <dgm:txEffectClrLst/>
  </dgm:styleLbl>
  <dgm:styleLbl name="asst4">
    <dgm:fillClrLst>
      <a:schemeClr val="accent5">
        <a:tint val="7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lt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9000"/>
      </a:schemeClr>
    </dgm:fillClrLst>
    <dgm:linClrLst meth="repeat">
      <a:schemeClr val="accent5">
        <a:tint val="99000"/>
      </a:schemeClr>
    </dgm:linClrLst>
    <dgm:effectClrLst/>
    <dgm:txLinClrLst/>
    <dgm:txFillClrLst meth="repeat">
      <a:schemeClr val="tx1"/>
    </dgm:txFillClrLst>
    <dgm:txEffectClrLst/>
  </dgm:styleLbl>
  <dgm:styleLbl name="parChTrans1D3">
    <dgm:fillClrLst meth="repeat">
      <a:schemeClr val="accent5">
        <a:tint val="80000"/>
      </a:schemeClr>
    </dgm:fillClrLst>
    <dgm:linClrLst meth="repeat">
      <a:schemeClr val="accent5">
        <a:tint val="80000"/>
      </a:schemeClr>
    </dgm:linClrLst>
    <dgm:effectClrLst/>
    <dgm:txLinClrLst/>
    <dgm:txFillClrLst meth="repeat">
      <a:schemeClr val="tx1"/>
    </dgm:txFillClrLst>
    <dgm:txEffectClrLst/>
  </dgm:styleLbl>
  <dgm:styleLbl name="parChTrans1D4">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262C9E4-4189-4B9B-84A6-62FC7FCA19C8}" type="doc">
      <dgm:prSet loTypeId="urn:microsoft.com/office/officeart/2005/8/layout/pyramid2" loCatId="pyramid" qsTypeId="urn:microsoft.com/office/officeart/2005/8/quickstyle/simple1" qsCatId="simple" csTypeId="urn:microsoft.com/office/officeart/2005/8/colors/colorful4" csCatId="colorful" phldr="1"/>
      <dgm:spPr/>
    </dgm:pt>
    <dgm:pt modelId="{5435220D-7AC8-481B-A758-4DB7861D66EB}">
      <dgm:prSet phldrT="[Texto]" custT="1"/>
      <dgm:spPr/>
      <dgm:t>
        <a:bodyPr/>
        <a:lstStyle/>
        <a:p>
          <a:pPr>
            <a:lnSpc>
              <a:spcPct val="100000"/>
            </a:lnSpc>
            <a:spcAft>
              <a:spcPct val="35000"/>
            </a:spcAft>
          </a:pPr>
          <a:r>
            <a:rPr lang="es-ES" sz="1700" b="1" dirty="0" smtClean="0"/>
            <a:t>Órgano Rector</a:t>
          </a:r>
        </a:p>
        <a:p>
          <a:pPr>
            <a:lnSpc>
              <a:spcPct val="100000"/>
            </a:lnSpc>
            <a:spcAft>
              <a:spcPct val="35000"/>
            </a:spcAft>
          </a:pPr>
          <a:r>
            <a:rPr lang="es-ES" sz="1500" b="1" dirty="0" smtClean="0"/>
            <a:t>Oficina Provincial de Contrataciones</a:t>
          </a:r>
        </a:p>
        <a:p>
          <a:pPr>
            <a:lnSpc>
              <a:spcPct val="90000"/>
            </a:lnSpc>
            <a:spcAft>
              <a:spcPts val="0"/>
            </a:spcAft>
          </a:pPr>
          <a:r>
            <a:rPr lang="es-ES" sz="1500" b="1" dirty="0" smtClean="0"/>
            <a:t>-</a:t>
          </a:r>
          <a:r>
            <a:rPr lang="es-ES" sz="1200" b="0" dirty="0" smtClean="0"/>
            <a:t>A cargo del Sistema de Compras y Contrataciones.</a:t>
          </a:r>
        </a:p>
        <a:p>
          <a:pPr>
            <a:lnSpc>
              <a:spcPct val="90000"/>
            </a:lnSpc>
            <a:spcAft>
              <a:spcPts val="0"/>
            </a:spcAft>
          </a:pPr>
          <a:r>
            <a:rPr lang="es-ES" sz="1500" b="1" dirty="0" smtClean="0"/>
            <a:t>- </a:t>
          </a:r>
          <a:r>
            <a:rPr lang="es-ES" sz="1200" b="0" dirty="0" smtClean="0"/>
            <a:t>Carácter desconcentrado.</a:t>
          </a:r>
        </a:p>
        <a:p>
          <a:pPr>
            <a:lnSpc>
              <a:spcPct val="90000"/>
            </a:lnSpc>
            <a:spcAft>
              <a:spcPts val="0"/>
            </a:spcAft>
          </a:pPr>
          <a:r>
            <a:rPr lang="es-ES" sz="1500" b="1" dirty="0" smtClean="0"/>
            <a:t>-</a:t>
          </a:r>
          <a:r>
            <a:rPr lang="es-ES" sz="1200" b="0" dirty="0" smtClean="0"/>
            <a:t> Opera en el ámbito del Ministerio de Economía.</a:t>
          </a:r>
        </a:p>
        <a:p>
          <a:pPr>
            <a:lnSpc>
              <a:spcPct val="90000"/>
            </a:lnSpc>
            <a:spcAft>
              <a:spcPts val="0"/>
            </a:spcAft>
          </a:pPr>
          <a:r>
            <a:rPr lang="es-ES" sz="1500" b="1" dirty="0" smtClean="0"/>
            <a:t>-</a:t>
          </a:r>
          <a:r>
            <a:rPr lang="es-ES" sz="1200" dirty="0" smtClean="0"/>
            <a:t> Funciones normativas, interpretativas, de coordinación, dirección y supervisión.</a:t>
          </a:r>
        </a:p>
        <a:p>
          <a:pPr>
            <a:lnSpc>
              <a:spcPct val="90000"/>
            </a:lnSpc>
            <a:spcAft>
              <a:spcPts val="0"/>
            </a:spcAft>
          </a:pPr>
          <a:r>
            <a:rPr lang="es-ES" sz="1500" b="1" dirty="0" smtClean="0"/>
            <a:t>-</a:t>
          </a:r>
          <a:r>
            <a:rPr lang="es-ES" sz="1200" dirty="0" smtClean="0"/>
            <a:t>Innovación y mejora de la función de compras.</a:t>
          </a:r>
          <a:endParaRPr lang="es-ES" sz="1200" b="0" dirty="0"/>
        </a:p>
      </dgm:t>
    </dgm:pt>
    <dgm:pt modelId="{346F1B2D-EDFA-4DC5-8D93-C38C2BC03001}" type="parTrans" cxnId="{83B8A4D1-7ABC-4163-A403-F8CFB88EC945}">
      <dgm:prSet/>
      <dgm:spPr/>
      <dgm:t>
        <a:bodyPr/>
        <a:lstStyle/>
        <a:p>
          <a:endParaRPr lang="es-ES"/>
        </a:p>
      </dgm:t>
    </dgm:pt>
    <dgm:pt modelId="{95298888-C8B7-4619-B82C-1A9BCA3BB240}" type="sibTrans" cxnId="{83B8A4D1-7ABC-4163-A403-F8CFB88EC945}">
      <dgm:prSet/>
      <dgm:spPr/>
      <dgm:t>
        <a:bodyPr/>
        <a:lstStyle/>
        <a:p>
          <a:endParaRPr lang="es-ES"/>
        </a:p>
      </dgm:t>
    </dgm:pt>
    <dgm:pt modelId="{A771D1F7-2BF1-4929-8C34-3D57CCA29519}">
      <dgm:prSet phldrT="[Texto]" custT="1"/>
      <dgm:spPr/>
      <dgm:t>
        <a:bodyPr/>
        <a:lstStyle/>
        <a:p>
          <a:r>
            <a:rPr lang="es-ES" sz="1500" b="1" dirty="0" smtClean="0"/>
            <a:t>Unidades Operativas de Contrataciones</a:t>
          </a:r>
        </a:p>
        <a:p>
          <a:r>
            <a:rPr lang="es-ES" sz="1200" b="0" dirty="0" smtClean="0"/>
            <a:t>A cargo de la gestión de las compras y contrataciones</a:t>
          </a:r>
        </a:p>
      </dgm:t>
    </dgm:pt>
    <dgm:pt modelId="{A71212A8-448A-4CEE-9FB1-206492963C17}" type="parTrans" cxnId="{A56B89A7-5E20-47CA-BED1-5D8A2C86EA34}">
      <dgm:prSet/>
      <dgm:spPr/>
      <dgm:t>
        <a:bodyPr/>
        <a:lstStyle/>
        <a:p>
          <a:endParaRPr lang="es-ES"/>
        </a:p>
      </dgm:t>
    </dgm:pt>
    <dgm:pt modelId="{C8A52F78-B65D-4983-9364-E026E10225EA}" type="sibTrans" cxnId="{A56B89A7-5E20-47CA-BED1-5D8A2C86EA34}">
      <dgm:prSet/>
      <dgm:spPr/>
      <dgm:t>
        <a:bodyPr/>
        <a:lstStyle/>
        <a:p>
          <a:endParaRPr lang="es-ES"/>
        </a:p>
      </dgm:t>
    </dgm:pt>
    <dgm:pt modelId="{41FE47F9-E37C-48DD-A3E1-760FD4427D0A}" type="pres">
      <dgm:prSet presAssocID="{5262C9E4-4189-4B9B-84A6-62FC7FCA19C8}" presName="compositeShape" presStyleCnt="0">
        <dgm:presLayoutVars>
          <dgm:dir/>
          <dgm:resizeHandles/>
        </dgm:presLayoutVars>
      </dgm:prSet>
      <dgm:spPr/>
    </dgm:pt>
    <dgm:pt modelId="{B1CB4EBC-152C-4810-B247-0E754FC6D02C}" type="pres">
      <dgm:prSet presAssocID="{5262C9E4-4189-4B9B-84A6-62FC7FCA19C8}" presName="pyramid" presStyleLbl="node1" presStyleIdx="0" presStyleCnt="1"/>
      <dgm:spPr/>
    </dgm:pt>
    <dgm:pt modelId="{A6483907-D351-46DA-BFEA-9D01650D32AF}" type="pres">
      <dgm:prSet presAssocID="{5262C9E4-4189-4B9B-84A6-62FC7FCA19C8}" presName="theList" presStyleCnt="0"/>
      <dgm:spPr/>
    </dgm:pt>
    <dgm:pt modelId="{5DBA1316-7117-493A-9E5D-6E5F1D2945DE}" type="pres">
      <dgm:prSet presAssocID="{5435220D-7AC8-481B-A758-4DB7861D66EB}" presName="aNode" presStyleLbl="fgAcc1" presStyleIdx="0" presStyleCnt="2" custScaleX="127055" custScaleY="109323" custLinFactY="7128" custLinFactNeighborX="944" custLinFactNeighborY="100000">
        <dgm:presLayoutVars>
          <dgm:bulletEnabled val="1"/>
        </dgm:presLayoutVars>
      </dgm:prSet>
      <dgm:spPr/>
      <dgm:t>
        <a:bodyPr/>
        <a:lstStyle/>
        <a:p>
          <a:endParaRPr lang="es-ES"/>
        </a:p>
      </dgm:t>
    </dgm:pt>
    <dgm:pt modelId="{20D9DE6B-BC2B-4F40-9C0F-FA16AAE09A6F}" type="pres">
      <dgm:prSet presAssocID="{5435220D-7AC8-481B-A758-4DB7861D66EB}" presName="aSpace" presStyleCnt="0"/>
      <dgm:spPr/>
    </dgm:pt>
    <dgm:pt modelId="{D70BB78D-25EE-46AB-8CE3-23701404FF88}" type="pres">
      <dgm:prSet presAssocID="{A771D1F7-2BF1-4929-8C34-3D57CCA29519}" presName="aNode" presStyleLbl="fgAcc1" presStyleIdx="1" presStyleCnt="2" custScaleX="126013" custLinFactY="13797" custLinFactNeighborX="-259" custLinFactNeighborY="100000">
        <dgm:presLayoutVars>
          <dgm:bulletEnabled val="1"/>
        </dgm:presLayoutVars>
      </dgm:prSet>
      <dgm:spPr/>
      <dgm:t>
        <a:bodyPr/>
        <a:lstStyle/>
        <a:p>
          <a:endParaRPr lang="es-ES"/>
        </a:p>
      </dgm:t>
    </dgm:pt>
    <dgm:pt modelId="{EA12B916-A4AF-4344-AF7B-BD1B7E514279}" type="pres">
      <dgm:prSet presAssocID="{A771D1F7-2BF1-4929-8C34-3D57CCA29519}" presName="aSpace" presStyleCnt="0"/>
      <dgm:spPr/>
    </dgm:pt>
  </dgm:ptLst>
  <dgm:cxnLst>
    <dgm:cxn modelId="{C14ABE88-B530-4F8B-B422-01E57220F1B1}" type="presOf" srcId="{A771D1F7-2BF1-4929-8C34-3D57CCA29519}" destId="{D70BB78D-25EE-46AB-8CE3-23701404FF88}" srcOrd="0" destOrd="0" presId="urn:microsoft.com/office/officeart/2005/8/layout/pyramid2"/>
    <dgm:cxn modelId="{83B8A4D1-7ABC-4163-A403-F8CFB88EC945}" srcId="{5262C9E4-4189-4B9B-84A6-62FC7FCA19C8}" destId="{5435220D-7AC8-481B-A758-4DB7861D66EB}" srcOrd="0" destOrd="0" parTransId="{346F1B2D-EDFA-4DC5-8D93-C38C2BC03001}" sibTransId="{95298888-C8B7-4619-B82C-1A9BCA3BB240}"/>
    <dgm:cxn modelId="{A8285B69-8461-491D-B5E2-292E3C38E05F}" type="presOf" srcId="{5435220D-7AC8-481B-A758-4DB7861D66EB}" destId="{5DBA1316-7117-493A-9E5D-6E5F1D2945DE}" srcOrd="0" destOrd="0" presId="urn:microsoft.com/office/officeart/2005/8/layout/pyramid2"/>
    <dgm:cxn modelId="{DC04AA07-D861-4CB6-ABB2-AC94B179F6A5}" type="presOf" srcId="{5262C9E4-4189-4B9B-84A6-62FC7FCA19C8}" destId="{41FE47F9-E37C-48DD-A3E1-760FD4427D0A}" srcOrd="0" destOrd="0" presId="urn:microsoft.com/office/officeart/2005/8/layout/pyramid2"/>
    <dgm:cxn modelId="{A56B89A7-5E20-47CA-BED1-5D8A2C86EA34}" srcId="{5262C9E4-4189-4B9B-84A6-62FC7FCA19C8}" destId="{A771D1F7-2BF1-4929-8C34-3D57CCA29519}" srcOrd="1" destOrd="0" parTransId="{A71212A8-448A-4CEE-9FB1-206492963C17}" sibTransId="{C8A52F78-B65D-4983-9364-E026E10225EA}"/>
    <dgm:cxn modelId="{7617DB37-2846-4451-A0F3-A9042C6A577C}" type="presParOf" srcId="{41FE47F9-E37C-48DD-A3E1-760FD4427D0A}" destId="{B1CB4EBC-152C-4810-B247-0E754FC6D02C}" srcOrd="0" destOrd="0" presId="urn:microsoft.com/office/officeart/2005/8/layout/pyramid2"/>
    <dgm:cxn modelId="{EEAAFE02-BAF3-45F8-913E-FC30374DCA2B}" type="presParOf" srcId="{41FE47F9-E37C-48DD-A3E1-760FD4427D0A}" destId="{A6483907-D351-46DA-BFEA-9D01650D32AF}" srcOrd="1" destOrd="0" presId="urn:microsoft.com/office/officeart/2005/8/layout/pyramid2"/>
    <dgm:cxn modelId="{C7051C57-FAE6-40A9-A7D9-80911508B92D}" type="presParOf" srcId="{A6483907-D351-46DA-BFEA-9D01650D32AF}" destId="{5DBA1316-7117-493A-9E5D-6E5F1D2945DE}" srcOrd="0" destOrd="0" presId="urn:microsoft.com/office/officeart/2005/8/layout/pyramid2"/>
    <dgm:cxn modelId="{3DEC2270-F5C1-4B60-904A-F3754BD79A74}" type="presParOf" srcId="{A6483907-D351-46DA-BFEA-9D01650D32AF}" destId="{20D9DE6B-BC2B-4F40-9C0F-FA16AAE09A6F}" srcOrd="1" destOrd="0" presId="urn:microsoft.com/office/officeart/2005/8/layout/pyramid2"/>
    <dgm:cxn modelId="{D7FBE56C-03E7-42B7-963F-413ED0FB2500}" type="presParOf" srcId="{A6483907-D351-46DA-BFEA-9D01650D32AF}" destId="{D70BB78D-25EE-46AB-8CE3-23701404FF88}" srcOrd="2" destOrd="0" presId="urn:microsoft.com/office/officeart/2005/8/layout/pyramid2"/>
    <dgm:cxn modelId="{E2F3A286-30C8-4D86-9B46-602ABEAFFFE0}" type="presParOf" srcId="{A6483907-D351-46DA-BFEA-9D01650D32AF}" destId="{EA12B916-A4AF-4344-AF7B-BD1B7E514279}" srcOrd="3" destOrd="0" presId="urn:microsoft.com/office/officeart/2005/8/layout/pyramid2"/>
  </dgm:cxnLst>
  <dgm:bg/>
  <dgm:whole/>
</dgm:dataModel>
</file>

<file path=ppt/diagrams/data2.xml><?xml version="1.0" encoding="utf-8"?>
<dgm:dataModel xmlns:dgm="http://schemas.openxmlformats.org/drawingml/2006/diagram" xmlns:a="http://schemas.openxmlformats.org/drawingml/2006/main">
  <dgm:ptLst>
    <dgm:pt modelId="{0B95E830-5D83-4055-869D-E29BD69BC97D}" type="doc">
      <dgm:prSet loTypeId="urn:microsoft.com/office/officeart/2005/8/layout/vList2" loCatId="list" qsTypeId="urn:microsoft.com/office/officeart/2005/8/quickstyle/simple1" qsCatId="simple" csTypeId="urn:microsoft.com/office/officeart/2005/8/colors/colorful4" csCatId="colorful" phldr="1"/>
      <dgm:spPr/>
      <dgm:t>
        <a:bodyPr/>
        <a:lstStyle/>
        <a:p>
          <a:endParaRPr lang="es-ES"/>
        </a:p>
      </dgm:t>
    </dgm:pt>
    <dgm:pt modelId="{F715CC37-22C9-4BBC-AB1F-AEC23FA1D62C}">
      <dgm:prSet phldrT="[Texto]" custT="1"/>
      <dgm:spPr/>
      <dgm:t>
        <a:bodyPr/>
        <a:lstStyle/>
        <a:p>
          <a:r>
            <a:rPr lang="es-ES" sz="3000" dirty="0" smtClean="0"/>
            <a:t>Órgano Rector</a:t>
          </a:r>
          <a:endParaRPr lang="es-ES" sz="3000" dirty="0"/>
        </a:p>
      </dgm:t>
    </dgm:pt>
    <dgm:pt modelId="{D4DF1674-4514-4376-9DBC-A05295041024}" type="parTrans" cxnId="{D24F61D9-19DF-4EC1-9061-1FDDCC251BA9}">
      <dgm:prSet/>
      <dgm:spPr/>
      <dgm:t>
        <a:bodyPr/>
        <a:lstStyle/>
        <a:p>
          <a:endParaRPr lang="es-ES"/>
        </a:p>
      </dgm:t>
    </dgm:pt>
    <dgm:pt modelId="{06B4704F-B562-42CE-AB01-D0ACB125C273}" type="sibTrans" cxnId="{D24F61D9-19DF-4EC1-9061-1FDDCC251BA9}">
      <dgm:prSet/>
      <dgm:spPr/>
      <dgm:t>
        <a:bodyPr/>
        <a:lstStyle/>
        <a:p>
          <a:endParaRPr lang="es-ES"/>
        </a:p>
      </dgm:t>
    </dgm:pt>
    <dgm:pt modelId="{DCF74F61-32BD-492A-B18E-8799851AA20B}">
      <dgm:prSet phldrT="[Texto]" custT="1"/>
      <dgm:spPr/>
      <dgm:t>
        <a:bodyPr/>
        <a:lstStyle/>
        <a:p>
          <a:pPr algn="just">
            <a:lnSpc>
              <a:spcPct val="120000"/>
            </a:lnSpc>
            <a:spcAft>
              <a:spcPts val="0"/>
            </a:spcAft>
          </a:pPr>
          <a:r>
            <a:rPr lang="es-ES_tradnl" sz="1600" b="0" dirty="0" smtClean="0"/>
            <a:t>Proponer </a:t>
          </a:r>
          <a:r>
            <a:rPr lang="es-ES_tradnl" sz="1600" b="1" dirty="0" smtClean="0">
              <a:solidFill>
                <a:srgbClr val="7030A0"/>
              </a:solidFill>
            </a:rPr>
            <a:t>políticas de compras </a:t>
          </a:r>
          <a:r>
            <a:rPr lang="es-ES_tradnl" sz="1600" b="0" dirty="0" smtClean="0"/>
            <a:t>y contrataciones;</a:t>
          </a:r>
          <a:endParaRPr lang="es-ES" sz="1600" b="0" dirty="0"/>
        </a:p>
      </dgm:t>
    </dgm:pt>
    <dgm:pt modelId="{4D536262-D1DF-43BA-8F77-37715F938DAF}" type="parTrans" cxnId="{1D7561B1-C464-4FBB-B25D-71CCDB059A80}">
      <dgm:prSet/>
      <dgm:spPr/>
      <dgm:t>
        <a:bodyPr/>
        <a:lstStyle/>
        <a:p>
          <a:endParaRPr lang="es-ES"/>
        </a:p>
      </dgm:t>
    </dgm:pt>
    <dgm:pt modelId="{885E8CDD-9BD5-46EB-96FE-64E972116F1D}" type="sibTrans" cxnId="{1D7561B1-C464-4FBB-B25D-71CCDB059A80}">
      <dgm:prSet/>
      <dgm:spPr/>
      <dgm:t>
        <a:bodyPr/>
        <a:lstStyle/>
        <a:p>
          <a:endParaRPr lang="es-ES"/>
        </a:p>
      </dgm:t>
    </dgm:pt>
    <dgm:pt modelId="{6AA291C9-37AF-437D-8BCC-FF86FADB93B9}">
      <dgm:prSet custT="1"/>
      <dgm:spPr/>
      <dgm:t>
        <a:bodyPr/>
        <a:lstStyle/>
        <a:p>
          <a:pPr algn="just">
            <a:lnSpc>
              <a:spcPct val="120000"/>
            </a:lnSpc>
            <a:spcAft>
              <a:spcPts val="0"/>
            </a:spcAft>
          </a:pPr>
          <a:r>
            <a:rPr lang="es-ES_tradnl" sz="1600" b="1" dirty="0" smtClean="0">
              <a:solidFill>
                <a:srgbClr val="7030A0"/>
              </a:solidFill>
            </a:rPr>
            <a:t>Dictar normas </a:t>
          </a:r>
          <a:r>
            <a:rPr lang="es-ES_tradnl" sz="1600" b="0" dirty="0" smtClean="0"/>
            <a:t>reglamentarias, aclaratorias, interpretativas y complementarias en la materia;</a:t>
          </a:r>
          <a:endParaRPr lang="es-ES" sz="1600" b="0" dirty="0"/>
        </a:p>
      </dgm:t>
    </dgm:pt>
    <dgm:pt modelId="{34E5A2A0-80C6-4732-9F88-A9374E134F0F}" type="parTrans" cxnId="{ED35A532-A495-42AE-84E7-DA089072453F}">
      <dgm:prSet/>
      <dgm:spPr/>
      <dgm:t>
        <a:bodyPr/>
        <a:lstStyle/>
        <a:p>
          <a:endParaRPr lang="es-ES"/>
        </a:p>
      </dgm:t>
    </dgm:pt>
    <dgm:pt modelId="{2D231840-DE99-4074-9DE1-B06D8C2CE956}" type="sibTrans" cxnId="{ED35A532-A495-42AE-84E7-DA089072453F}">
      <dgm:prSet/>
      <dgm:spPr/>
      <dgm:t>
        <a:bodyPr/>
        <a:lstStyle/>
        <a:p>
          <a:endParaRPr lang="es-ES"/>
        </a:p>
      </dgm:t>
    </dgm:pt>
    <dgm:pt modelId="{B8B2A1DC-6F24-4E1D-BA5E-038C3D483C10}">
      <dgm:prSet custT="1"/>
      <dgm:spPr/>
      <dgm:t>
        <a:bodyPr/>
        <a:lstStyle/>
        <a:p>
          <a:pPr algn="just">
            <a:lnSpc>
              <a:spcPct val="120000"/>
            </a:lnSpc>
            <a:spcAft>
              <a:spcPts val="0"/>
            </a:spcAft>
          </a:pPr>
          <a:r>
            <a:rPr lang="es-ES_tradnl" sz="1600" b="0" dirty="0" smtClean="0"/>
            <a:t>Mantener un </a:t>
          </a:r>
          <a:r>
            <a:rPr lang="es-ES_tradnl" sz="1600" b="1" dirty="0" smtClean="0">
              <a:solidFill>
                <a:srgbClr val="7030A0"/>
              </a:solidFill>
            </a:rPr>
            <a:t>registro actualizado de la normativa </a:t>
          </a:r>
          <a:r>
            <a:rPr lang="es-ES_tradnl" sz="1600" b="0" dirty="0" smtClean="0"/>
            <a:t>vigente en materia de contrataciones de la Provincia;</a:t>
          </a:r>
          <a:endParaRPr lang="es-ES" sz="1600" b="0" dirty="0"/>
        </a:p>
      </dgm:t>
    </dgm:pt>
    <dgm:pt modelId="{76E76A55-A8CD-44D8-80CA-5198E9C44D6E}" type="parTrans" cxnId="{CDC6BFA9-01DB-448C-9644-3A87F15B66BF}">
      <dgm:prSet/>
      <dgm:spPr/>
      <dgm:t>
        <a:bodyPr/>
        <a:lstStyle/>
        <a:p>
          <a:endParaRPr lang="es-ES"/>
        </a:p>
      </dgm:t>
    </dgm:pt>
    <dgm:pt modelId="{E9471FD6-4146-4107-A20C-A14A78B86909}" type="sibTrans" cxnId="{CDC6BFA9-01DB-448C-9644-3A87F15B66BF}">
      <dgm:prSet/>
      <dgm:spPr/>
      <dgm:t>
        <a:bodyPr/>
        <a:lstStyle/>
        <a:p>
          <a:endParaRPr lang="es-ES"/>
        </a:p>
      </dgm:t>
    </dgm:pt>
    <dgm:pt modelId="{08D09CE7-ADFB-4EAC-A2BF-120EC1FBF8EC}">
      <dgm:prSet custT="1"/>
      <dgm:spPr/>
      <dgm:t>
        <a:bodyPr/>
        <a:lstStyle/>
        <a:p>
          <a:pPr algn="just">
            <a:lnSpc>
              <a:spcPct val="120000"/>
            </a:lnSpc>
            <a:spcAft>
              <a:spcPts val="0"/>
            </a:spcAft>
          </a:pPr>
          <a:r>
            <a:rPr lang="es-ES_tradnl" sz="1600" b="0" dirty="0" smtClean="0"/>
            <a:t>Diseñar, implementar y administrar </a:t>
          </a:r>
          <a:r>
            <a:rPr lang="es-ES_tradnl" sz="1600" b="1" dirty="0" smtClean="0">
              <a:solidFill>
                <a:srgbClr val="7030A0"/>
              </a:solidFill>
            </a:rPr>
            <a:t>sistemas de información </a:t>
          </a:r>
          <a:r>
            <a:rPr lang="es-ES_tradnl" sz="1600" b="0" dirty="0" smtClean="0"/>
            <a:t>que permitan el seguimiento de las adquisiciones tanto por parte de la administración como de los terceros, haciendo uso de las herramientas informáticas disponibles;</a:t>
          </a:r>
          <a:endParaRPr lang="es-ES" sz="1600" b="0" dirty="0"/>
        </a:p>
      </dgm:t>
    </dgm:pt>
    <dgm:pt modelId="{1FCE4BFC-4873-4105-BEB7-6E6973ADC778}" type="parTrans" cxnId="{9B9A12C5-899F-4CBD-86B2-A53B8882DF3B}">
      <dgm:prSet/>
      <dgm:spPr/>
      <dgm:t>
        <a:bodyPr/>
        <a:lstStyle/>
        <a:p>
          <a:endParaRPr lang="es-ES"/>
        </a:p>
      </dgm:t>
    </dgm:pt>
    <dgm:pt modelId="{731BB0E3-FF09-459D-A5F9-1C9647C25D7D}" type="sibTrans" cxnId="{9B9A12C5-899F-4CBD-86B2-A53B8882DF3B}">
      <dgm:prSet/>
      <dgm:spPr/>
      <dgm:t>
        <a:bodyPr/>
        <a:lstStyle/>
        <a:p>
          <a:endParaRPr lang="es-ES"/>
        </a:p>
      </dgm:t>
    </dgm:pt>
    <dgm:pt modelId="{DE2DE340-2042-4F9C-86B9-19C9C1C0F819}">
      <dgm:prSet custT="1"/>
      <dgm:spPr/>
      <dgm:t>
        <a:bodyPr/>
        <a:lstStyle/>
        <a:p>
          <a:pPr algn="just">
            <a:lnSpc>
              <a:spcPct val="120000"/>
            </a:lnSpc>
            <a:spcAft>
              <a:spcPts val="0"/>
            </a:spcAft>
          </a:pPr>
          <a:r>
            <a:rPr lang="es-ES_tradnl" sz="1600" b="0" dirty="0" smtClean="0"/>
            <a:t>Diseñar, implementar y administrar el </a:t>
          </a:r>
          <a:r>
            <a:rPr lang="es-ES_tradnl" sz="1600" b="1" dirty="0" smtClean="0">
              <a:solidFill>
                <a:srgbClr val="7030A0"/>
              </a:solidFill>
            </a:rPr>
            <a:t>Registro de Proveedores </a:t>
          </a:r>
          <a:r>
            <a:rPr lang="es-ES_tradnl" sz="1600" b="0" dirty="0" smtClean="0"/>
            <a:t>del Estado (PROTDF);</a:t>
          </a:r>
          <a:endParaRPr lang="es-ES" sz="1600" b="0" dirty="0"/>
        </a:p>
      </dgm:t>
    </dgm:pt>
    <dgm:pt modelId="{803EFAF4-D343-43C0-BC32-D3D501889397}" type="parTrans" cxnId="{F8A8AE51-AE19-47B4-BD4D-0DF532064632}">
      <dgm:prSet/>
      <dgm:spPr/>
      <dgm:t>
        <a:bodyPr/>
        <a:lstStyle/>
        <a:p>
          <a:endParaRPr lang="es-ES"/>
        </a:p>
      </dgm:t>
    </dgm:pt>
    <dgm:pt modelId="{CD930CBB-86EF-4CA6-A988-3B3637F34448}" type="sibTrans" cxnId="{F8A8AE51-AE19-47B4-BD4D-0DF532064632}">
      <dgm:prSet/>
      <dgm:spPr/>
      <dgm:t>
        <a:bodyPr/>
        <a:lstStyle/>
        <a:p>
          <a:endParaRPr lang="es-ES"/>
        </a:p>
      </dgm:t>
    </dgm:pt>
    <dgm:pt modelId="{BFBAA46B-A510-43B8-B639-929AA2B7DD5E}">
      <dgm:prSet custT="1"/>
      <dgm:spPr/>
      <dgm:t>
        <a:bodyPr/>
        <a:lstStyle/>
        <a:p>
          <a:pPr algn="just">
            <a:lnSpc>
              <a:spcPct val="120000"/>
            </a:lnSpc>
            <a:spcAft>
              <a:spcPts val="0"/>
            </a:spcAft>
          </a:pPr>
          <a:r>
            <a:rPr lang="es-ES_tradnl" sz="1600" b="0" dirty="0" smtClean="0"/>
            <a:t>Elaborar y aprobar el </a:t>
          </a:r>
          <a:r>
            <a:rPr lang="es-ES_tradnl" sz="1600" b="1" dirty="0" smtClean="0">
              <a:solidFill>
                <a:srgbClr val="7030A0"/>
              </a:solidFill>
            </a:rPr>
            <a:t>pliego único de bases y condiciones generales</a:t>
          </a:r>
          <a:r>
            <a:rPr lang="es-ES_tradnl" sz="1600" b="0" dirty="0" smtClean="0"/>
            <a:t>, y confeccionar modelos de pliegos de bases y condiciones particulares en materias específicas;</a:t>
          </a:r>
          <a:endParaRPr lang="es-ES" sz="1600" b="0" dirty="0"/>
        </a:p>
      </dgm:t>
    </dgm:pt>
    <dgm:pt modelId="{A40E4C6F-3B10-494B-8C5F-2FBBFE93A829}" type="parTrans" cxnId="{D889B5C1-4D53-4D86-85CB-319A88BD0D91}">
      <dgm:prSet/>
      <dgm:spPr/>
      <dgm:t>
        <a:bodyPr/>
        <a:lstStyle/>
        <a:p>
          <a:endParaRPr lang="es-ES"/>
        </a:p>
      </dgm:t>
    </dgm:pt>
    <dgm:pt modelId="{2CEBF2C3-0D34-420B-9221-410B5F123439}" type="sibTrans" cxnId="{D889B5C1-4D53-4D86-85CB-319A88BD0D91}">
      <dgm:prSet/>
      <dgm:spPr/>
      <dgm:t>
        <a:bodyPr/>
        <a:lstStyle/>
        <a:p>
          <a:endParaRPr lang="es-ES"/>
        </a:p>
      </dgm:t>
    </dgm:pt>
    <dgm:pt modelId="{572F03E7-8591-4288-8726-0786AC3BC9CD}">
      <dgm:prSet custT="1"/>
      <dgm:spPr/>
      <dgm:t>
        <a:bodyPr/>
        <a:lstStyle/>
        <a:p>
          <a:pPr algn="just">
            <a:lnSpc>
              <a:spcPct val="120000"/>
            </a:lnSpc>
            <a:spcAft>
              <a:spcPts val="0"/>
            </a:spcAft>
          </a:pPr>
          <a:r>
            <a:rPr lang="es-ES_tradnl" sz="1600" b="0" dirty="0" smtClean="0"/>
            <a:t>Fijar y mantener actualizados los </a:t>
          </a:r>
          <a:r>
            <a:rPr lang="es-ES_tradnl" sz="1600" b="1" dirty="0" smtClean="0">
              <a:solidFill>
                <a:srgbClr val="7030A0"/>
              </a:solidFill>
            </a:rPr>
            <a:t>precios de referencia </a:t>
          </a:r>
          <a:r>
            <a:rPr lang="es-ES_tradnl" sz="1600" b="0" dirty="0" smtClean="0"/>
            <a:t>de los bienes y servicios que adquiera el Estado provincial;</a:t>
          </a:r>
          <a:endParaRPr lang="es-ES" sz="1600" b="0" dirty="0"/>
        </a:p>
      </dgm:t>
    </dgm:pt>
    <dgm:pt modelId="{93BE51EA-1FF2-44B3-9D78-579704E0D74C}" type="parTrans" cxnId="{7CE99498-4E34-4F86-A972-4E4548518469}">
      <dgm:prSet/>
      <dgm:spPr/>
      <dgm:t>
        <a:bodyPr/>
        <a:lstStyle/>
        <a:p>
          <a:endParaRPr lang="es-ES"/>
        </a:p>
      </dgm:t>
    </dgm:pt>
    <dgm:pt modelId="{81D5B924-894F-46C8-A889-5E4058770C2C}" type="sibTrans" cxnId="{7CE99498-4E34-4F86-A972-4E4548518469}">
      <dgm:prSet/>
      <dgm:spPr/>
      <dgm:t>
        <a:bodyPr/>
        <a:lstStyle/>
        <a:p>
          <a:endParaRPr lang="es-ES"/>
        </a:p>
      </dgm:t>
    </dgm:pt>
    <dgm:pt modelId="{FC4927D0-5676-4B70-BC5A-074F7038971F}">
      <dgm:prSet custT="1"/>
      <dgm:spPr/>
      <dgm:t>
        <a:bodyPr/>
        <a:lstStyle/>
        <a:p>
          <a:pPr algn="just">
            <a:lnSpc>
              <a:spcPct val="120000"/>
            </a:lnSpc>
            <a:spcAft>
              <a:spcPts val="0"/>
            </a:spcAft>
          </a:pPr>
          <a:r>
            <a:rPr lang="es-ES_tradnl" sz="1600" b="0" dirty="0" smtClean="0"/>
            <a:t>Brindar </a:t>
          </a:r>
          <a:r>
            <a:rPr lang="es-ES_tradnl" sz="1600" b="1" dirty="0" smtClean="0">
              <a:solidFill>
                <a:srgbClr val="7030A0"/>
              </a:solidFill>
            </a:rPr>
            <a:t>asesoramiento</a:t>
          </a:r>
          <a:r>
            <a:rPr lang="es-ES_tradnl" sz="1600" b="0" dirty="0" smtClean="0"/>
            <a:t> a las Unidades Operativas de Contrataciones así como a los proveedores;</a:t>
          </a:r>
          <a:endParaRPr lang="es-ES" sz="1600" b="0" dirty="0"/>
        </a:p>
      </dgm:t>
    </dgm:pt>
    <dgm:pt modelId="{8ED04F4B-7640-4E9F-AF5C-72D464FB01C2}" type="parTrans" cxnId="{27DF667F-0873-48EC-83B7-1EFFB60043D2}">
      <dgm:prSet/>
      <dgm:spPr/>
      <dgm:t>
        <a:bodyPr/>
        <a:lstStyle/>
        <a:p>
          <a:endParaRPr lang="es-ES"/>
        </a:p>
      </dgm:t>
    </dgm:pt>
    <dgm:pt modelId="{96FCC7E3-751C-40CA-8EB6-4A2F8683A6FF}" type="sibTrans" cxnId="{27DF667F-0873-48EC-83B7-1EFFB60043D2}">
      <dgm:prSet/>
      <dgm:spPr/>
      <dgm:t>
        <a:bodyPr/>
        <a:lstStyle/>
        <a:p>
          <a:endParaRPr lang="es-ES"/>
        </a:p>
      </dgm:t>
    </dgm:pt>
    <dgm:pt modelId="{6055AE19-FDC6-43C9-8E56-BBACEB4097F2}">
      <dgm:prSet custT="1"/>
      <dgm:spPr/>
      <dgm:t>
        <a:bodyPr/>
        <a:lstStyle/>
        <a:p>
          <a:pPr algn="just">
            <a:lnSpc>
              <a:spcPct val="120000"/>
            </a:lnSpc>
            <a:spcAft>
              <a:spcPts val="0"/>
            </a:spcAft>
          </a:pPr>
          <a:r>
            <a:rPr lang="es-ES_tradnl" sz="1600" b="1" dirty="0" smtClean="0">
              <a:solidFill>
                <a:srgbClr val="7030A0"/>
              </a:solidFill>
            </a:rPr>
            <a:t>Llevar a cabo contrataciones </a:t>
          </a:r>
          <a:r>
            <a:rPr lang="es-ES_tradnl" sz="1600" b="0" dirty="0" smtClean="0"/>
            <a:t>para procurar el suministro de bienes y servicios a las jurisdicciones o entidades contratantes, a petición de uno o más entidades o de oficio; </a:t>
          </a:r>
          <a:endParaRPr lang="es-ES" sz="1600" b="0" dirty="0"/>
        </a:p>
      </dgm:t>
    </dgm:pt>
    <dgm:pt modelId="{1C6CD150-98EB-4B21-8A30-1022822532C8}" type="parTrans" cxnId="{69CE749F-4502-418F-B599-9A1EB5FA0E32}">
      <dgm:prSet/>
      <dgm:spPr/>
      <dgm:t>
        <a:bodyPr/>
        <a:lstStyle/>
        <a:p>
          <a:endParaRPr lang="es-ES"/>
        </a:p>
      </dgm:t>
    </dgm:pt>
    <dgm:pt modelId="{16AE3130-C5C8-423F-AAAF-7EC6B6B8B00D}" type="sibTrans" cxnId="{69CE749F-4502-418F-B599-9A1EB5FA0E32}">
      <dgm:prSet/>
      <dgm:spPr/>
      <dgm:t>
        <a:bodyPr/>
        <a:lstStyle/>
        <a:p>
          <a:endParaRPr lang="es-ES"/>
        </a:p>
      </dgm:t>
    </dgm:pt>
    <dgm:pt modelId="{05E6E4F0-EFE8-43AA-BDFC-0D57A9B8F0B3}">
      <dgm:prSet custT="1"/>
      <dgm:spPr/>
      <dgm:t>
        <a:bodyPr/>
        <a:lstStyle/>
        <a:p>
          <a:pPr algn="just">
            <a:lnSpc>
              <a:spcPct val="120000"/>
            </a:lnSpc>
            <a:spcAft>
              <a:spcPts val="0"/>
            </a:spcAft>
          </a:pPr>
          <a:r>
            <a:rPr lang="es-ES_tradnl" sz="1600" b="0" dirty="0" smtClean="0"/>
            <a:t>Otras que fije la reglamentación.</a:t>
          </a:r>
          <a:endParaRPr lang="es-ES" sz="1600" b="0" dirty="0"/>
        </a:p>
      </dgm:t>
    </dgm:pt>
    <dgm:pt modelId="{9E5F58EE-FC2C-4A7A-AD9A-6E54A3E812B8}" type="parTrans" cxnId="{9CC222B8-8E3A-4AC4-A6DF-8EBB9ACAA9A8}">
      <dgm:prSet/>
      <dgm:spPr/>
      <dgm:t>
        <a:bodyPr/>
        <a:lstStyle/>
        <a:p>
          <a:endParaRPr lang="es-ES"/>
        </a:p>
      </dgm:t>
    </dgm:pt>
    <dgm:pt modelId="{ACEB49A7-6B99-4A7B-AE6A-F8C0338DFF79}" type="sibTrans" cxnId="{9CC222B8-8E3A-4AC4-A6DF-8EBB9ACAA9A8}">
      <dgm:prSet/>
      <dgm:spPr/>
      <dgm:t>
        <a:bodyPr/>
        <a:lstStyle/>
        <a:p>
          <a:endParaRPr lang="es-ES"/>
        </a:p>
      </dgm:t>
    </dgm:pt>
    <dgm:pt modelId="{C4E8A685-9D1F-47C2-A8A8-18DDCA7385D7}" type="pres">
      <dgm:prSet presAssocID="{0B95E830-5D83-4055-869D-E29BD69BC97D}" presName="linear" presStyleCnt="0">
        <dgm:presLayoutVars>
          <dgm:animLvl val="lvl"/>
          <dgm:resizeHandles val="exact"/>
        </dgm:presLayoutVars>
      </dgm:prSet>
      <dgm:spPr/>
      <dgm:t>
        <a:bodyPr/>
        <a:lstStyle/>
        <a:p>
          <a:endParaRPr lang="es-ES"/>
        </a:p>
      </dgm:t>
    </dgm:pt>
    <dgm:pt modelId="{D4D7DFB6-9DEA-4D02-89D5-B354F0C5AABE}" type="pres">
      <dgm:prSet presAssocID="{F715CC37-22C9-4BBC-AB1F-AEC23FA1D62C}" presName="parentText" presStyleLbl="node1" presStyleIdx="0" presStyleCnt="1" custScaleX="91578" custScaleY="46776" custLinFactNeighborX="-3715" custLinFactNeighborY="-4766">
        <dgm:presLayoutVars>
          <dgm:chMax val="0"/>
          <dgm:bulletEnabled val="1"/>
        </dgm:presLayoutVars>
      </dgm:prSet>
      <dgm:spPr/>
      <dgm:t>
        <a:bodyPr/>
        <a:lstStyle/>
        <a:p>
          <a:endParaRPr lang="es-ES"/>
        </a:p>
      </dgm:t>
    </dgm:pt>
    <dgm:pt modelId="{D4377547-70E0-4EC3-B340-7FADA4F0790A}" type="pres">
      <dgm:prSet presAssocID="{F715CC37-22C9-4BBC-AB1F-AEC23FA1D62C}" presName="childText" presStyleLbl="revTx" presStyleIdx="0" presStyleCnt="1" custLinFactNeighborY="-5401">
        <dgm:presLayoutVars>
          <dgm:bulletEnabled val="1"/>
        </dgm:presLayoutVars>
      </dgm:prSet>
      <dgm:spPr/>
      <dgm:t>
        <a:bodyPr/>
        <a:lstStyle/>
        <a:p>
          <a:endParaRPr lang="es-ES"/>
        </a:p>
      </dgm:t>
    </dgm:pt>
  </dgm:ptLst>
  <dgm:cxnLst>
    <dgm:cxn modelId="{C0DAE608-B7DE-411A-BD91-120C262F2F2D}" type="presOf" srcId="{DCF74F61-32BD-492A-B18E-8799851AA20B}" destId="{D4377547-70E0-4EC3-B340-7FADA4F0790A}" srcOrd="0" destOrd="0" presId="urn:microsoft.com/office/officeart/2005/8/layout/vList2"/>
    <dgm:cxn modelId="{98463844-1106-4C16-BA35-A2BB25CD4F52}" type="presOf" srcId="{BFBAA46B-A510-43B8-B639-929AA2B7DD5E}" destId="{D4377547-70E0-4EC3-B340-7FADA4F0790A}" srcOrd="0" destOrd="5" presId="urn:microsoft.com/office/officeart/2005/8/layout/vList2"/>
    <dgm:cxn modelId="{F8A8AE51-AE19-47B4-BD4D-0DF532064632}" srcId="{F715CC37-22C9-4BBC-AB1F-AEC23FA1D62C}" destId="{DE2DE340-2042-4F9C-86B9-19C9C1C0F819}" srcOrd="4" destOrd="0" parTransId="{803EFAF4-D343-43C0-BC32-D3D501889397}" sibTransId="{CD930CBB-86EF-4CA6-A988-3B3637F34448}"/>
    <dgm:cxn modelId="{9B9A12C5-899F-4CBD-86B2-A53B8882DF3B}" srcId="{F715CC37-22C9-4BBC-AB1F-AEC23FA1D62C}" destId="{08D09CE7-ADFB-4EAC-A2BF-120EC1FBF8EC}" srcOrd="3" destOrd="0" parTransId="{1FCE4BFC-4873-4105-BEB7-6E6973ADC778}" sibTransId="{731BB0E3-FF09-459D-A5F9-1C9647C25D7D}"/>
    <dgm:cxn modelId="{57D56A6F-87A0-411D-8222-68AAAB64F3D8}" type="presOf" srcId="{FC4927D0-5676-4B70-BC5A-074F7038971F}" destId="{D4377547-70E0-4EC3-B340-7FADA4F0790A}" srcOrd="0" destOrd="7" presId="urn:microsoft.com/office/officeart/2005/8/layout/vList2"/>
    <dgm:cxn modelId="{D889B5C1-4D53-4D86-85CB-319A88BD0D91}" srcId="{F715CC37-22C9-4BBC-AB1F-AEC23FA1D62C}" destId="{BFBAA46B-A510-43B8-B639-929AA2B7DD5E}" srcOrd="5" destOrd="0" parTransId="{A40E4C6F-3B10-494B-8C5F-2FBBFE93A829}" sibTransId="{2CEBF2C3-0D34-420B-9221-410B5F123439}"/>
    <dgm:cxn modelId="{1D7561B1-C464-4FBB-B25D-71CCDB059A80}" srcId="{F715CC37-22C9-4BBC-AB1F-AEC23FA1D62C}" destId="{DCF74F61-32BD-492A-B18E-8799851AA20B}" srcOrd="0" destOrd="0" parTransId="{4D536262-D1DF-43BA-8F77-37715F938DAF}" sibTransId="{885E8CDD-9BD5-46EB-96FE-64E972116F1D}"/>
    <dgm:cxn modelId="{70504355-4DC3-40C3-97DA-F2E7F13B6F13}" type="presOf" srcId="{08D09CE7-ADFB-4EAC-A2BF-120EC1FBF8EC}" destId="{D4377547-70E0-4EC3-B340-7FADA4F0790A}" srcOrd="0" destOrd="3" presId="urn:microsoft.com/office/officeart/2005/8/layout/vList2"/>
    <dgm:cxn modelId="{42AA50CC-F7C6-43B1-B2AB-53B1013EC1A9}" type="presOf" srcId="{6AA291C9-37AF-437D-8BCC-FF86FADB93B9}" destId="{D4377547-70E0-4EC3-B340-7FADA4F0790A}" srcOrd="0" destOrd="1" presId="urn:microsoft.com/office/officeart/2005/8/layout/vList2"/>
    <dgm:cxn modelId="{15CEE602-BB32-4532-AB78-219E45163E00}" type="presOf" srcId="{572F03E7-8591-4288-8726-0786AC3BC9CD}" destId="{D4377547-70E0-4EC3-B340-7FADA4F0790A}" srcOrd="0" destOrd="6" presId="urn:microsoft.com/office/officeart/2005/8/layout/vList2"/>
    <dgm:cxn modelId="{CDC6BFA9-01DB-448C-9644-3A87F15B66BF}" srcId="{F715CC37-22C9-4BBC-AB1F-AEC23FA1D62C}" destId="{B8B2A1DC-6F24-4E1D-BA5E-038C3D483C10}" srcOrd="2" destOrd="0" parTransId="{76E76A55-A8CD-44D8-80CA-5198E9C44D6E}" sibTransId="{E9471FD6-4146-4107-A20C-A14A78B86909}"/>
    <dgm:cxn modelId="{C25AB35F-63A1-45CD-9107-065E9D3FC9EB}" type="presOf" srcId="{05E6E4F0-EFE8-43AA-BDFC-0D57A9B8F0B3}" destId="{D4377547-70E0-4EC3-B340-7FADA4F0790A}" srcOrd="0" destOrd="9" presId="urn:microsoft.com/office/officeart/2005/8/layout/vList2"/>
    <dgm:cxn modelId="{9CC222B8-8E3A-4AC4-A6DF-8EBB9ACAA9A8}" srcId="{F715CC37-22C9-4BBC-AB1F-AEC23FA1D62C}" destId="{05E6E4F0-EFE8-43AA-BDFC-0D57A9B8F0B3}" srcOrd="9" destOrd="0" parTransId="{9E5F58EE-FC2C-4A7A-AD9A-6E54A3E812B8}" sibTransId="{ACEB49A7-6B99-4A7B-AE6A-F8C0338DFF79}"/>
    <dgm:cxn modelId="{D24F61D9-19DF-4EC1-9061-1FDDCC251BA9}" srcId="{0B95E830-5D83-4055-869D-E29BD69BC97D}" destId="{F715CC37-22C9-4BBC-AB1F-AEC23FA1D62C}" srcOrd="0" destOrd="0" parTransId="{D4DF1674-4514-4376-9DBC-A05295041024}" sibTransId="{06B4704F-B562-42CE-AB01-D0ACB125C273}"/>
    <dgm:cxn modelId="{4508CDF6-26EF-46E0-970B-4C4975DFC0EA}" type="presOf" srcId="{DE2DE340-2042-4F9C-86B9-19C9C1C0F819}" destId="{D4377547-70E0-4EC3-B340-7FADA4F0790A}" srcOrd="0" destOrd="4" presId="urn:microsoft.com/office/officeart/2005/8/layout/vList2"/>
    <dgm:cxn modelId="{7CE99498-4E34-4F86-A972-4E4548518469}" srcId="{F715CC37-22C9-4BBC-AB1F-AEC23FA1D62C}" destId="{572F03E7-8591-4288-8726-0786AC3BC9CD}" srcOrd="6" destOrd="0" parTransId="{93BE51EA-1FF2-44B3-9D78-579704E0D74C}" sibTransId="{81D5B924-894F-46C8-A889-5E4058770C2C}"/>
    <dgm:cxn modelId="{3025FDCB-3F01-4DFC-9143-4172C1632070}" type="presOf" srcId="{6055AE19-FDC6-43C9-8E56-BBACEB4097F2}" destId="{D4377547-70E0-4EC3-B340-7FADA4F0790A}" srcOrd="0" destOrd="8" presId="urn:microsoft.com/office/officeart/2005/8/layout/vList2"/>
    <dgm:cxn modelId="{ED35A532-A495-42AE-84E7-DA089072453F}" srcId="{F715CC37-22C9-4BBC-AB1F-AEC23FA1D62C}" destId="{6AA291C9-37AF-437D-8BCC-FF86FADB93B9}" srcOrd="1" destOrd="0" parTransId="{34E5A2A0-80C6-4732-9F88-A9374E134F0F}" sibTransId="{2D231840-DE99-4074-9DE1-B06D8C2CE956}"/>
    <dgm:cxn modelId="{26D1A162-C23B-41D5-8B61-AF560F7625D9}" type="presOf" srcId="{0B95E830-5D83-4055-869D-E29BD69BC97D}" destId="{C4E8A685-9D1F-47C2-A8A8-18DDCA7385D7}" srcOrd="0" destOrd="0" presId="urn:microsoft.com/office/officeart/2005/8/layout/vList2"/>
    <dgm:cxn modelId="{7752ED01-EE02-4D38-8B76-0C5FD37F6386}" type="presOf" srcId="{B8B2A1DC-6F24-4E1D-BA5E-038C3D483C10}" destId="{D4377547-70E0-4EC3-B340-7FADA4F0790A}" srcOrd="0" destOrd="2" presId="urn:microsoft.com/office/officeart/2005/8/layout/vList2"/>
    <dgm:cxn modelId="{4BDD2A59-0504-464D-9D8A-2735B75B23A2}" type="presOf" srcId="{F715CC37-22C9-4BBC-AB1F-AEC23FA1D62C}" destId="{D4D7DFB6-9DEA-4D02-89D5-B354F0C5AABE}" srcOrd="0" destOrd="0" presId="urn:microsoft.com/office/officeart/2005/8/layout/vList2"/>
    <dgm:cxn modelId="{27DF667F-0873-48EC-83B7-1EFFB60043D2}" srcId="{F715CC37-22C9-4BBC-AB1F-AEC23FA1D62C}" destId="{FC4927D0-5676-4B70-BC5A-074F7038971F}" srcOrd="7" destOrd="0" parTransId="{8ED04F4B-7640-4E9F-AF5C-72D464FB01C2}" sibTransId="{96FCC7E3-751C-40CA-8EB6-4A2F8683A6FF}"/>
    <dgm:cxn modelId="{69CE749F-4502-418F-B599-9A1EB5FA0E32}" srcId="{F715CC37-22C9-4BBC-AB1F-AEC23FA1D62C}" destId="{6055AE19-FDC6-43C9-8E56-BBACEB4097F2}" srcOrd="8" destOrd="0" parTransId="{1C6CD150-98EB-4B21-8A30-1022822532C8}" sibTransId="{16AE3130-C5C8-423F-AAAF-7EC6B6B8B00D}"/>
    <dgm:cxn modelId="{037C4EB7-2A14-42BD-90EA-7E2D105273F1}" type="presParOf" srcId="{C4E8A685-9D1F-47C2-A8A8-18DDCA7385D7}" destId="{D4D7DFB6-9DEA-4D02-89D5-B354F0C5AABE}" srcOrd="0" destOrd="0" presId="urn:microsoft.com/office/officeart/2005/8/layout/vList2"/>
    <dgm:cxn modelId="{47F1AA28-12A0-45D3-AFBE-849FF65EB0A1}" type="presParOf" srcId="{C4E8A685-9D1F-47C2-A8A8-18DDCA7385D7}" destId="{D4377547-70E0-4EC3-B340-7FADA4F0790A}" srcOrd="1" destOrd="0" presId="urn:microsoft.com/office/officeart/2005/8/layout/vList2"/>
  </dgm:cxnLst>
  <dgm:bg/>
  <dgm:whole/>
</dgm:dataModel>
</file>

<file path=ppt/diagrams/data3.xml><?xml version="1.0" encoding="utf-8"?>
<dgm:dataModel xmlns:dgm="http://schemas.openxmlformats.org/drawingml/2006/diagram" xmlns:a="http://schemas.openxmlformats.org/drawingml/2006/main">
  <dgm:ptLst>
    <dgm:pt modelId="{274B1943-47A0-4AD9-9B82-B247DEAEF0BF}" type="doc">
      <dgm:prSet loTypeId="urn:microsoft.com/office/officeart/2005/8/layout/radial6" loCatId="relationship" qsTypeId="urn:microsoft.com/office/officeart/2005/8/quickstyle/3d2" qsCatId="3D" csTypeId="urn:microsoft.com/office/officeart/2005/8/colors/colorful3" csCatId="colorful" phldr="1"/>
      <dgm:spPr/>
      <dgm:t>
        <a:bodyPr/>
        <a:lstStyle/>
        <a:p>
          <a:endParaRPr lang="es-AR"/>
        </a:p>
      </dgm:t>
    </dgm:pt>
    <dgm:pt modelId="{C488214E-1695-4CEB-9D19-98A4AAEF208A}">
      <dgm:prSet phldrT="[Texto]" custT="1"/>
      <dgm:spPr/>
      <dgm:t>
        <a:bodyPr/>
        <a:lstStyle/>
        <a:p>
          <a:r>
            <a:rPr lang="es-AR" sz="1500" b="1" u="none" dirty="0" smtClean="0">
              <a:effectLst>
                <a:outerShdw blurRad="38100" dist="38100" dir="2700000" algn="tl">
                  <a:srgbClr val="000000">
                    <a:alpha val="43137"/>
                  </a:srgbClr>
                </a:outerShdw>
              </a:effectLst>
            </a:rPr>
            <a:t>PRINCIPIOS GENERALES</a:t>
          </a:r>
        </a:p>
      </dgm:t>
    </dgm:pt>
    <dgm:pt modelId="{645F0828-E2E6-4058-A606-9C15B73186AF}" type="parTrans" cxnId="{D90E976F-3212-402C-BAEE-388E5574F5D0}">
      <dgm:prSet/>
      <dgm:spPr/>
      <dgm:t>
        <a:bodyPr/>
        <a:lstStyle/>
        <a:p>
          <a:endParaRPr lang="es-AR" b="1">
            <a:effectLst>
              <a:outerShdw blurRad="38100" dist="38100" dir="2700000" algn="tl">
                <a:srgbClr val="000000">
                  <a:alpha val="43137"/>
                </a:srgbClr>
              </a:outerShdw>
            </a:effectLst>
          </a:endParaRPr>
        </a:p>
      </dgm:t>
    </dgm:pt>
    <dgm:pt modelId="{289D8269-5E60-4373-AEB3-AF6C7AFAEC8F}" type="sibTrans" cxnId="{D90E976F-3212-402C-BAEE-388E5574F5D0}">
      <dgm:prSet/>
      <dgm:spPr/>
      <dgm:t>
        <a:bodyPr/>
        <a:lstStyle/>
        <a:p>
          <a:endParaRPr lang="es-AR" b="1">
            <a:effectLst>
              <a:outerShdw blurRad="38100" dist="38100" dir="2700000" algn="tl">
                <a:srgbClr val="000000">
                  <a:alpha val="43137"/>
                </a:srgbClr>
              </a:outerShdw>
            </a:effectLst>
          </a:endParaRPr>
        </a:p>
      </dgm:t>
    </dgm:pt>
    <dgm:pt modelId="{04AF8E91-5B77-42A3-B51B-7CA431C403B3}">
      <dgm:prSet phldrT="[Texto]" custT="1"/>
      <dgm:spPr/>
      <dgm:t>
        <a:bodyPr/>
        <a:lstStyle/>
        <a:p>
          <a:r>
            <a:rPr lang="es-AR" sz="1200" b="1" dirty="0" smtClean="0">
              <a:effectLst/>
            </a:rPr>
            <a:t>Economía</a:t>
          </a:r>
          <a:endParaRPr lang="es-AR" sz="1200" b="1" dirty="0">
            <a:solidFill>
              <a:schemeClr val="tx2">
                <a:lumMod val="75000"/>
              </a:schemeClr>
            </a:solidFill>
            <a:effectLst/>
          </a:endParaRPr>
        </a:p>
      </dgm:t>
    </dgm:pt>
    <dgm:pt modelId="{1111AD22-306F-4683-B290-45FDC6379176}" type="parTrans" cxnId="{1CBA9DC2-107F-41CE-9FA0-1E8C5B5B4247}">
      <dgm:prSet/>
      <dgm:spPr/>
      <dgm:t>
        <a:bodyPr/>
        <a:lstStyle/>
        <a:p>
          <a:endParaRPr lang="es-AR" b="1">
            <a:effectLst>
              <a:outerShdw blurRad="38100" dist="38100" dir="2700000" algn="tl">
                <a:srgbClr val="000000">
                  <a:alpha val="43137"/>
                </a:srgbClr>
              </a:outerShdw>
            </a:effectLst>
          </a:endParaRPr>
        </a:p>
      </dgm:t>
    </dgm:pt>
    <dgm:pt modelId="{2137C79F-DDD2-4D38-B099-BBD545E4C863}" type="sibTrans" cxnId="{1CBA9DC2-107F-41CE-9FA0-1E8C5B5B4247}">
      <dgm:prSet/>
      <dgm:spPr/>
      <dgm:t>
        <a:bodyPr/>
        <a:lstStyle/>
        <a:p>
          <a:endParaRPr lang="es-AR" b="1">
            <a:effectLst>
              <a:outerShdw blurRad="38100" dist="38100" dir="2700000" algn="tl">
                <a:srgbClr val="000000">
                  <a:alpha val="43137"/>
                </a:srgbClr>
              </a:outerShdw>
            </a:effectLst>
          </a:endParaRPr>
        </a:p>
      </dgm:t>
    </dgm:pt>
    <dgm:pt modelId="{99F5131E-789F-499A-99E9-A49A9115DE7B}">
      <dgm:prSet phldrT="[Texto]" custT="1"/>
      <dgm:spPr/>
      <dgm:t>
        <a:bodyPr/>
        <a:lstStyle/>
        <a:p>
          <a:r>
            <a:rPr lang="es-AR" sz="1200" b="1" dirty="0" smtClean="0">
              <a:effectLst/>
            </a:rPr>
            <a:t>Transparencia</a:t>
          </a:r>
          <a:endParaRPr lang="es-AR" sz="1200" b="1" dirty="0">
            <a:effectLst/>
          </a:endParaRPr>
        </a:p>
      </dgm:t>
    </dgm:pt>
    <dgm:pt modelId="{4040E430-09F8-453D-AD6F-A6D3E226F506}" type="parTrans" cxnId="{3E4A7F11-1A96-4CA4-9CC3-5DE6AAC016D3}">
      <dgm:prSet/>
      <dgm:spPr/>
      <dgm:t>
        <a:bodyPr/>
        <a:lstStyle/>
        <a:p>
          <a:endParaRPr lang="es-AR" b="1">
            <a:effectLst>
              <a:outerShdw blurRad="38100" dist="38100" dir="2700000" algn="tl">
                <a:srgbClr val="000000">
                  <a:alpha val="43137"/>
                </a:srgbClr>
              </a:outerShdw>
            </a:effectLst>
          </a:endParaRPr>
        </a:p>
      </dgm:t>
    </dgm:pt>
    <dgm:pt modelId="{912FF1A3-5182-489D-8D37-13454DD91EF9}" type="sibTrans" cxnId="{3E4A7F11-1A96-4CA4-9CC3-5DE6AAC016D3}">
      <dgm:prSet/>
      <dgm:spPr/>
      <dgm:t>
        <a:bodyPr/>
        <a:lstStyle/>
        <a:p>
          <a:endParaRPr lang="es-AR" b="1">
            <a:effectLst>
              <a:outerShdw blurRad="38100" dist="38100" dir="2700000" algn="tl">
                <a:srgbClr val="000000">
                  <a:alpha val="43137"/>
                </a:srgbClr>
              </a:outerShdw>
            </a:effectLst>
          </a:endParaRPr>
        </a:p>
      </dgm:t>
    </dgm:pt>
    <dgm:pt modelId="{4894283E-AF6C-4A0C-A4CA-D8389B4B420B}">
      <dgm:prSet phldrT="[Texto]"/>
      <dgm:spPr/>
      <dgm:t>
        <a:bodyPr/>
        <a:lstStyle/>
        <a:p>
          <a:endParaRPr lang="es-AR" b="1" dirty="0">
            <a:effectLst>
              <a:outerShdw blurRad="38100" dist="38100" dir="2700000" algn="tl">
                <a:srgbClr val="000000">
                  <a:alpha val="43137"/>
                </a:srgbClr>
              </a:outerShdw>
            </a:effectLst>
          </a:endParaRPr>
        </a:p>
      </dgm:t>
    </dgm:pt>
    <dgm:pt modelId="{8FC63D1A-1EFA-4919-A30B-BEE4370C21BA}" type="parTrans" cxnId="{6BDC9328-278E-4E02-8A71-0A1237EA1DF3}">
      <dgm:prSet/>
      <dgm:spPr/>
      <dgm:t>
        <a:bodyPr/>
        <a:lstStyle/>
        <a:p>
          <a:endParaRPr lang="es-AR" b="1">
            <a:effectLst>
              <a:outerShdw blurRad="38100" dist="38100" dir="2700000" algn="tl">
                <a:srgbClr val="000000">
                  <a:alpha val="43137"/>
                </a:srgbClr>
              </a:outerShdw>
            </a:effectLst>
          </a:endParaRPr>
        </a:p>
      </dgm:t>
    </dgm:pt>
    <dgm:pt modelId="{0925AD75-BDA6-417A-93D7-D7AB50A19B78}" type="sibTrans" cxnId="{6BDC9328-278E-4E02-8A71-0A1237EA1DF3}">
      <dgm:prSet/>
      <dgm:spPr/>
      <dgm:t>
        <a:bodyPr/>
        <a:lstStyle/>
        <a:p>
          <a:endParaRPr lang="es-AR" b="1">
            <a:effectLst>
              <a:outerShdw blurRad="38100" dist="38100" dir="2700000" algn="tl">
                <a:srgbClr val="000000">
                  <a:alpha val="43137"/>
                </a:srgbClr>
              </a:outerShdw>
            </a:effectLst>
          </a:endParaRPr>
        </a:p>
      </dgm:t>
    </dgm:pt>
    <dgm:pt modelId="{B6189C86-94F8-4D02-95B6-E166E8EFD135}">
      <dgm:prSet phldrT="[Texto]" custT="1"/>
      <dgm:spPr/>
      <dgm:t>
        <a:bodyPr/>
        <a:lstStyle/>
        <a:p>
          <a:r>
            <a:rPr lang="es-AR" sz="1200" b="1" dirty="0" smtClean="0">
              <a:effectLst/>
            </a:rPr>
            <a:t>Sustentabilidad</a:t>
          </a:r>
          <a:endParaRPr lang="es-AR" sz="1200" b="1" dirty="0">
            <a:effectLst/>
          </a:endParaRPr>
        </a:p>
      </dgm:t>
    </dgm:pt>
    <dgm:pt modelId="{9D4F83CD-AB68-4C71-B960-4196920EE3C6}" type="parTrans" cxnId="{2B39F603-A151-4F96-ABB2-6C901229CC4B}">
      <dgm:prSet/>
      <dgm:spPr/>
      <dgm:t>
        <a:bodyPr/>
        <a:lstStyle/>
        <a:p>
          <a:endParaRPr lang="es-AR" b="1">
            <a:effectLst>
              <a:outerShdw blurRad="38100" dist="38100" dir="2700000" algn="tl">
                <a:srgbClr val="000000">
                  <a:alpha val="43137"/>
                </a:srgbClr>
              </a:outerShdw>
            </a:effectLst>
          </a:endParaRPr>
        </a:p>
      </dgm:t>
    </dgm:pt>
    <dgm:pt modelId="{6EF3E5AD-EAD1-43FC-BDA2-2A7543249298}" type="sibTrans" cxnId="{2B39F603-A151-4F96-ABB2-6C901229CC4B}">
      <dgm:prSet/>
      <dgm:spPr/>
      <dgm:t>
        <a:bodyPr/>
        <a:lstStyle/>
        <a:p>
          <a:endParaRPr lang="es-AR" b="1">
            <a:effectLst>
              <a:outerShdw blurRad="38100" dist="38100" dir="2700000" algn="tl">
                <a:srgbClr val="000000">
                  <a:alpha val="43137"/>
                </a:srgbClr>
              </a:outerShdw>
            </a:effectLst>
          </a:endParaRPr>
        </a:p>
      </dgm:t>
    </dgm:pt>
    <dgm:pt modelId="{A5558B0E-715E-40D7-8E15-7D62C3FF1CC2}">
      <dgm:prSet phldrT="[Texto]" custT="1"/>
      <dgm:spPr/>
      <dgm:t>
        <a:bodyPr/>
        <a:lstStyle/>
        <a:p>
          <a:r>
            <a:rPr lang="es-AR" sz="1200" b="1" dirty="0" smtClean="0">
              <a:effectLst/>
            </a:rPr>
            <a:t>Concurrencia e igualdad</a:t>
          </a:r>
          <a:endParaRPr lang="es-AR" sz="1200" b="1" dirty="0">
            <a:effectLst/>
          </a:endParaRPr>
        </a:p>
      </dgm:t>
    </dgm:pt>
    <dgm:pt modelId="{49B0E414-490B-4CAF-8FB4-9F15CF21DF97}" type="parTrans" cxnId="{ED8C052D-C4AB-45FC-8345-E1D3B734C9B3}">
      <dgm:prSet/>
      <dgm:spPr/>
      <dgm:t>
        <a:bodyPr/>
        <a:lstStyle/>
        <a:p>
          <a:endParaRPr lang="es-AR" b="1">
            <a:effectLst>
              <a:outerShdw blurRad="38100" dist="38100" dir="2700000" algn="tl">
                <a:srgbClr val="000000">
                  <a:alpha val="43137"/>
                </a:srgbClr>
              </a:outerShdw>
            </a:effectLst>
          </a:endParaRPr>
        </a:p>
      </dgm:t>
    </dgm:pt>
    <dgm:pt modelId="{5B740A3E-1CF4-40E4-9416-196D4D0D6972}" type="sibTrans" cxnId="{ED8C052D-C4AB-45FC-8345-E1D3B734C9B3}">
      <dgm:prSet/>
      <dgm:spPr/>
      <dgm:t>
        <a:bodyPr/>
        <a:lstStyle/>
        <a:p>
          <a:endParaRPr lang="es-AR" b="1">
            <a:effectLst>
              <a:outerShdw blurRad="38100" dist="38100" dir="2700000" algn="tl">
                <a:srgbClr val="000000">
                  <a:alpha val="43137"/>
                </a:srgbClr>
              </a:outerShdw>
            </a:effectLst>
          </a:endParaRPr>
        </a:p>
      </dgm:t>
    </dgm:pt>
    <dgm:pt modelId="{3F7F82B1-8B12-43B1-9A60-16CDD5B8EE76}">
      <dgm:prSet phldrT="[Texto]" custT="1"/>
      <dgm:spPr/>
      <dgm:t>
        <a:bodyPr/>
        <a:lstStyle/>
        <a:p>
          <a:r>
            <a:rPr lang="es-AR" sz="1200" b="1" dirty="0" smtClean="0">
              <a:effectLst/>
            </a:rPr>
            <a:t>Razonabilidad</a:t>
          </a:r>
          <a:endParaRPr lang="es-AR" sz="1200" b="1" dirty="0">
            <a:effectLst/>
          </a:endParaRPr>
        </a:p>
      </dgm:t>
    </dgm:pt>
    <dgm:pt modelId="{2F16C91D-EF4E-4ACA-9ED0-BE3BAE10A59B}" type="parTrans" cxnId="{E0BB1341-B82E-4949-92B8-A79F19A2CD03}">
      <dgm:prSet/>
      <dgm:spPr/>
      <dgm:t>
        <a:bodyPr/>
        <a:lstStyle/>
        <a:p>
          <a:endParaRPr lang="es-AR" b="1">
            <a:effectLst>
              <a:outerShdw blurRad="38100" dist="38100" dir="2700000" algn="tl">
                <a:srgbClr val="000000">
                  <a:alpha val="43137"/>
                </a:srgbClr>
              </a:outerShdw>
            </a:effectLst>
          </a:endParaRPr>
        </a:p>
      </dgm:t>
    </dgm:pt>
    <dgm:pt modelId="{C24ED939-E0C3-4CBB-97A9-1079C36E317C}" type="sibTrans" cxnId="{E0BB1341-B82E-4949-92B8-A79F19A2CD03}">
      <dgm:prSet/>
      <dgm:spPr/>
      <dgm:t>
        <a:bodyPr/>
        <a:lstStyle/>
        <a:p>
          <a:endParaRPr lang="es-AR" b="1">
            <a:effectLst>
              <a:outerShdw blurRad="38100" dist="38100" dir="2700000" algn="tl">
                <a:srgbClr val="000000">
                  <a:alpha val="43137"/>
                </a:srgbClr>
              </a:outerShdw>
            </a:effectLst>
          </a:endParaRPr>
        </a:p>
      </dgm:t>
    </dgm:pt>
    <dgm:pt modelId="{3993CC33-5FB3-4FDF-A3F1-3F268942C43B}">
      <dgm:prSet custT="1"/>
      <dgm:spPr/>
      <dgm:t>
        <a:bodyPr/>
        <a:lstStyle/>
        <a:p>
          <a:r>
            <a:rPr lang="es-AR" sz="1200" b="1" dirty="0" smtClean="0">
              <a:effectLst/>
            </a:rPr>
            <a:t>Eficacia y eficiencia</a:t>
          </a:r>
        </a:p>
      </dgm:t>
    </dgm:pt>
    <dgm:pt modelId="{8E9F275A-7170-402C-A7AF-A180A65F4345}" type="sibTrans" cxnId="{295795B6-B1F2-4309-9802-E77C4FEC24EF}">
      <dgm:prSet/>
      <dgm:spPr/>
      <dgm:t>
        <a:bodyPr/>
        <a:lstStyle/>
        <a:p>
          <a:endParaRPr lang="es-AR" b="1">
            <a:effectLst>
              <a:outerShdw blurRad="38100" dist="38100" dir="2700000" algn="tl">
                <a:srgbClr val="000000">
                  <a:alpha val="43137"/>
                </a:srgbClr>
              </a:outerShdw>
            </a:effectLst>
          </a:endParaRPr>
        </a:p>
      </dgm:t>
    </dgm:pt>
    <dgm:pt modelId="{5E0150C9-DA91-4F01-8E41-DF5824729165}" type="parTrans" cxnId="{295795B6-B1F2-4309-9802-E77C4FEC24EF}">
      <dgm:prSet/>
      <dgm:spPr/>
      <dgm:t>
        <a:bodyPr/>
        <a:lstStyle/>
        <a:p>
          <a:endParaRPr lang="es-AR" b="1">
            <a:effectLst>
              <a:outerShdw blurRad="38100" dist="38100" dir="2700000" algn="tl">
                <a:srgbClr val="000000">
                  <a:alpha val="43137"/>
                </a:srgbClr>
              </a:outerShdw>
            </a:effectLst>
          </a:endParaRPr>
        </a:p>
      </dgm:t>
    </dgm:pt>
    <dgm:pt modelId="{76877F2A-977B-4769-B671-491008106DCA}" type="pres">
      <dgm:prSet presAssocID="{274B1943-47A0-4AD9-9B82-B247DEAEF0BF}" presName="Name0" presStyleCnt="0">
        <dgm:presLayoutVars>
          <dgm:chMax val="1"/>
          <dgm:dir/>
          <dgm:animLvl val="ctr"/>
          <dgm:resizeHandles val="exact"/>
        </dgm:presLayoutVars>
      </dgm:prSet>
      <dgm:spPr/>
      <dgm:t>
        <a:bodyPr/>
        <a:lstStyle/>
        <a:p>
          <a:endParaRPr lang="es-ES"/>
        </a:p>
      </dgm:t>
    </dgm:pt>
    <dgm:pt modelId="{AC2B38C0-D720-4EB6-BD13-4F4380D5AECD}" type="pres">
      <dgm:prSet presAssocID="{C488214E-1695-4CEB-9D19-98A4AAEF208A}" presName="centerShape" presStyleLbl="node0" presStyleIdx="0" presStyleCnt="1" custScaleX="90786" custScaleY="82269"/>
      <dgm:spPr/>
      <dgm:t>
        <a:bodyPr/>
        <a:lstStyle/>
        <a:p>
          <a:endParaRPr lang="es-ES"/>
        </a:p>
      </dgm:t>
    </dgm:pt>
    <dgm:pt modelId="{E199D681-9546-4ECE-BFAB-7DB9D742CC6C}" type="pres">
      <dgm:prSet presAssocID="{3993CC33-5FB3-4FDF-A3F1-3F268942C43B}" presName="node" presStyleLbl="node1" presStyleIdx="0" presStyleCnt="6" custScaleX="109781" custScaleY="70422">
        <dgm:presLayoutVars>
          <dgm:bulletEnabled val="1"/>
        </dgm:presLayoutVars>
      </dgm:prSet>
      <dgm:spPr/>
      <dgm:t>
        <a:bodyPr/>
        <a:lstStyle/>
        <a:p>
          <a:endParaRPr lang="es-ES"/>
        </a:p>
      </dgm:t>
    </dgm:pt>
    <dgm:pt modelId="{7D40F800-3849-49A5-8B4F-699B86B9BBBE}" type="pres">
      <dgm:prSet presAssocID="{3993CC33-5FB3-4FDF-A3F1-3F268942C43B}" presName="dummy" presStyleCnt="0"/>
      <dgm:spPr/>
      <dgm:t>
        <a:bodyPr/>
        <a:lstStyle/>
        <a:p>
          <a:endParaRPr lang="es-ES"/>
        </a:p>
      </dgm:t>
    </dgm:pt>
    <dgm:pt modelId="{A00FA9A0-5A33-490F-8920-2FA6BE295337}" type="pres">
      <dgm:prSet presAssocID="{8E9F275A-7170-402C-A7AF-A180A65F4345}" presName="sibTrans" presStyleLbl="sibTrans2D1" presStyleIdx="0" presStyleCnt="6"/>
      <dgm:spPr/>
      <dgm:t>
        <a:bodyPr/>
        <a:lstStyle/>
        <a:p>
          <a:endParaRPr lang="es-ES"/>
        </a:p>
      </dgm:t>
    </dgm:pt>
    <dgm:pt modelId="{DD79C2A3-E599-4B95-9619-BB727AB70D11}" type="pres">
      <dgm:prSet presAssocID="{04AF8E91-5B77-42A3-B51B-7CA431C403B3}" presName="node" presStyleLbl="node1" presStyleIdx="1" presStyleCnt="6" custScaleX="120911" custScaleY="66930">
        <dgm:presLayoutVars>
          <dgm:bulletEnabled val="1"/>
        </dgm:presLayoutVars>
      </dgm:prSet>
      <dgm:spPr/>
      <dgm:t>
        <a:bodyPr/>
        <a:lstStyle/>
        <a:p>
          <a:endParaRPr lang="es-ES"/>
        </a:p>
      </dgm:t>
    </dgm:pt>
    <dgm:pt modelId="{1D6733FB-E1F2-4C31-B769-EE659F33EC9B}" type="pres">
      <dgm:prSet presAssocID="{04AF8E91-5B77-42A3-B51B-7CA431C403B3}" presName="dummy" presStyleCnt="0"/>
      <dgm:spPr/>
      <dgm:t>
        <a:bodyPr/>
        <a:lstStyle/>
        <a:p>
          <a:endParaRPr lang="es-ES"/>
        </a:p>
      </dgm:t>
    </dgm:pt>
    <dgm:pt modelId="{FE7A0D50-1C00-4A3F-B94F-4BB0F7891CE6}" type="pres">
      <dgm:prSet presAssocID="{2137C79F-DDD2-4D38-B099-BBD545E4C863}" presName="sibTrans" presStyleLbl="sibTrans2D1" presStyleIdx="1" presStyleCnt="6"/>
      <dgm:spPr/>
      <dgm:t>
        <a:bodyPr/>
        <a:lstStyle/>
        <a:p>
          <a:endParaRPr lang="es-ES"/>
        </a:p>
      </dgm:t>
    </dgm:pt>
    <dgm:pt modelId="{2FC091BF-CACA-4409-B7C9-CEA5D81D1579}" type="pres">
      <dgm:prSet presAssocID="{99F5131E-789F-499A-99E9-A49A9115DE7B}" presName="node" presStyleLbl="node1" presStyleIdx="2" presStyleCnt="6" custScaleX="121598" custScaleY="80114">
        <dgm:presLayoutVars>
          <dgm:bulletEnabled val="1"/>
        </dgm:presLayoutVars>
      </dgm:prSet>
      <dgm:spPr/>
      <dgm:t>
        <a:bodyPr/>
        <a:lstStyle/>
        <a:p>
          <a:endParaRPr lang="es-ES"/>
        </a:p>
      </dgm:t>
    </dgm:pt>
    <dgm:pt modelId="{6CC4131D-FD0F-448A-9B88-78C389E503B6}" type="pres">
      <dgm:prSet presAssocID="{99F5131E-789F-499A-99E9-A49A9115DE7B}" presName="dummy" presStyleCnt="0"/>
      <dgm:spPr/>
      <dgm:t>
        <a:bodyPr/>
        <a:lstStyle/>
        <a:p>
          <a:endParaRPr lang="es-ES"/>
        </a:p>
      </dgm:t>
    </dgm:pt>
    <dgm:pt modelId="{1E150161-4E36-4B19-B753-575780CF1126}" type="pres">
      <dgm:prSet presAssocID="{912FF1A3-5182-489D-8D37-13454DD91EF9}" presName="sibTrans" presStyleLbl="sibTrans2D1" presStyleIdx="2" presStyleCnt="6"/>
      <dgm:spPr/>
      <dgm:t>
        <a:bodyPr/>
        <a:lstStyle/>
        <a:p>
          <a:endParaRPr lang="es-ES"/>
        </a:p>
      </dgm:t>
    </dgm:pt>
    <dgm:pt modelId="{2BDCF3DB-3845-4B1F-82B1-8FE014C959A5}" type="pres">
      <dgm:prSet presAssocID="{B6189C86-94F8-4D02-95B6-E166E8EFD135}" presName="node" presStyleLbl="node1" presStyleIdx="3" presStyleCnt="6" custScaleX="127706" custScaleY="85653">
        <dgm:presLayoutVars>
          <dgm:bulletEnabled val="1"/>
        </dgm:presLayoutVars>
      </dgm:prSet>
      <dgm:spPr/>
      <dgm:t>
        <a:bodyPr/>
        <a:lstStyle/>
        <a:p>
          <a:endParaRPr lang="es-ES"/>
        </a:p>
      </dgm:t>
    </dgm:pt>
    <dgm:pt modelId="{74B3E566-8615-4E3D-B076-0FBD5F8F30FE}" type="pres">
      <dgm:prSet presAssocID="{B6189C86-94F8-4D02-95B6-E166E8EFD135}" presName="dummy" presStyleCnt="0"/>
      <dgm:spPr/>
      <dgm:t>
        <a:bodyPr/>
        <a:lstStyle/>
        <a:p>
          <a:endParaRPr lang="es-ES"/>
        </a:p>
      </dgm:t>
    </dgm:pt>
    <dgm:pt modelId="{382122C7-E50B-4C39-A807-415B37597AC7}" type="pres">
      <dgm:prSet presAssocID="{6EF3E5AD-EAD1-43FC-BDA2-2A7543249298}" presName="sibTrans" presStyleLbl="sibTrans2D1" presStyleIdx="3" presStyleCnt="6"/>
      <dgm:spPr/>
      <dgm:t>
        <a:bodyPr/>
        <a:lstStyle/>
        <a:p>
          <a:endParaRPr lang="es-ES"/>
        </a:p>
      </dgm:t>
    </dgm:pt>
    <dgm:pt modelId="{7B68FF20-75B5-4AAB-AF4B-9C9E0075D4A9}" type="pres">
      <dgm:prSet presAssocID="{A5558B0E-715E-40D7-8E15-7D62C3FF1CC2}" presName="node" presStyleLbl="node1" presStyleIdx="4" presStyleCnt="6" custScaleX="129432" custScaleY="74652" custRadScaleRad="97373" custRadScaleInc="4790">
        <dgm:presLayoutVars>
          <dgm:bulletEnabled val="1"/>
        </dgm:presLayoutVars>
      </dgm:prSet>
      <dgm:spPr/>
      <dgm:t>
        <a:bodyPr/>
        <a:lstStyle/>
        <a:p>
          <a:endParaRPr lang="es-ES"/>
        </a:p>
      </dgm:t>
    </dgm:pt>
    <dgm:pt modelId="{48ADA880-7E42-4E9D-9FCF-AC38CA65AD93}" type="pres">
      <dgm:prSet presAssocID="{A5558B0E-715E-40D7-8E15-7D62C3FF1CC2}" presName="dummy" presStyleCnt="0"/>
      <dgm:spPr/>
      <dgm:t>
        <a:bodyPr/>
        <a:lstStyle/>
        <a:p>
          <a:endParaRPr lang="es-ES"/>
        </a:p>
      </dgm:t>
    </dgm:pt>
    <dgm:pt modelId="{B52E9EC8-0D4E-4FEB-8B50-3D35551EDFCE}" type="pres">
      <dgm:prSet presAssocID="{5B740A3E-1CF4-40E4-9416-196D4D0D6972}" presName="sibTrans" presStyleLbl="sibTrans2D1" presStyleIdx="4" presStyleCnt="6" custScaleX="110868" custScaleY="113907"/>
      <dgm:spPr/>
      <dgm:t>
        <a:bodyPr/>
        <a:lstStyle/>
        <a:p>
          <a:endParaRPr lang="es-ES"/>
        </a:p>
      </dgm:t>
    </dgm:pt>
    <dgm:pt modelId="{E5346433-93A5-47AF-BBBB-DFFC17ED0949}" type="pres">
      <dgm:prSet presAssocID="{3F7F82B1-8B12-43B1-9A60-16CDD5B8EE76}" presName="node" presStyleLbl="node1" presStyleIdx="5" presStyleCnt="6" custScaleX="127634" custScaleY="83448">
        <dgm:presLayoutVars>
          <dgm:bulletEnabled val="1"/>
        </dgm:presLayoutVars>
      </dgm:prSet>
      <dgm:spPr/>
      <dgm:t>
        <a:bodyPr/>
        <a:lstStyle/>
        <a:p>
          <a:endParaRPr lang="es-ES"/>
        </a:p>
      </dgm:t>
    </dgm:pt>
    <dgm:pt modelId="{85D3191A-A627-4BF9-A12D-F9DE8F52B423}" type="pres">
      <dgm:prSet presAssocID="{3F7F82B1-8B12-43B1-9A60-16CDD5B8EE76}" presName="dummy" presStyleCnt="0"/>
      <dgm:spPr/>
      <dgm:t>
        <a:bodyPr/>
        <a:lstStyle/>
        <a:p>
          <a:endParaRPr lang="es-ES"/>
        </a:p>
      </dgm:t>
    </dgm:pt>
    <dgm:pt modelId="{757CE226-B4EB-4AE0-A48E-5DAACB68BABE}" type="pres">
      <dgm:prSet presAssocID="{C24ED939-E0C3-4CBB-97A9-1079C36E317C}" presName="sibTrans" presStyleLbl="sibTrans2D1" presStyleIdx="5" presStyleCnt="6"/>
      <dgm:spPr/>
      <dgm:t>
        <a:bodyPr/>
        <a:lstStyle/>
        <a:p>
          <a:endParaRPr lang="es-ES"/>
        </a:p>
      </dgm:t>
    </dgm:pt>
  </dgm:ptLst>
  <dgm:cxnLst>
    <dgm:cxn modelId="{514B0DDA-39B1-4747-AABD-60975D6F7F79}" type="presOf" srcId="{B6189C86-94F8-4D02-95B6-E166E8EFD135}" destId="{2BDCF3DB-3845-4B1F-82B1-8FE014C959A5}" srcOrd="0" destOrd="0" presId="urn:microsoft.com/office/officeart/2005/8/layout/radial6"/>
    <dgm:cxn modelId="{919057F6-3A6D-4CCA-9C8D-EDA16610ED13}" type="presOf" srcId="{2137C79F-DDD2-4D38-B099-BBD545E4C863}" destId="{FE7A0D50-1C00-4A3F-B94F-4BB0F7891CE6}" srcOrd="0" destOrd="0" presId="urn:microsoft.com/office/officeart/2005/8/layout/radial6"/>
    <dgm:cxn modelId="{B70875E5-12EA-48D7-BAD0-D48792DC1155}" type="presOf" srcId="{3F7F82B1-8B12-43B1-9A60-16CDD5B8EE76}" destId="{E5346433-93A5-47AF-BBBB-DFFC17ED0949}" srcOrd="0" destOrd="0" presId="urn:microsoft.com/office/officeart/2005/8/layout/radial6"/>
    <dgm:cxn modelId="{3E4A7F11-1A96-4CA4-9CC3-5DE6AAC016D3}" srcId="{C488214E-1695-4CEB-9D19-98A4AAEF208A}" destId="{99F5131E-789F-499A-99E9-A49A9115DE7B}" srcOrd="2" destOrd="0" parTransId="{4040E430-09F8-453D-AD6F-A6D3E226F506}" sibTransId="{912FF1A3-5182-489D-8D37-13454DD91EF9}"/>
    <dgm:cxn modelId="{E7706FC1-3C37-4A19-8047-D87F79CBB926}" type="presOf" srcId="{912FF1A3-5182-489D-8D37-13454DD91EF9}" destId="{1E150161-4E36-4B19-B753-575780CF1126}" srcOrd="0" destOrd="0" presId="urn:microsoft.com/office/officeart/2005/8/layout/radial6"/>
    <dgm:cxn modelId="{560E8E4A-CCB7-4DC2-8A83-102AEE760DA5}" type="presOf" srcId="{5B740A3E-1CF4-40E4-9416-196D4D0D6972}" destId="{B52E9EC8-0D4E-4FEB-8B50-3D35551EDFCE}" srcOrd="0" destOrd="0" presId="urn:microsoft.com/office/officeart/2005/8/layout/radial6"/>
    <dgm:cxn modelId="{6BDC9328-278E-4E02-8A71-0A1237EA1DF3}" srcId="{274B1943-47A0-4AD9-9B82-B247DEAEF0BF}" destId="{4894283E-AF6C-4A0C-A4CA-D8389B4B420B}" srcOrd="1" destOrd="0" parTransId="{8FC63D1A-1EFA-4919-A30B-BEE4370C21BA}" sibTransId="{0925AD75-BDA6-417A-93D7-D7AB50A19B78}"/>
    <dgm:cxn modelId="{ED8C052D-C4AB-45FC-8345-E1D3B734C9B3}" srcId="{C488214E-1695-4CEB-9D19-98A4AAEF208A}" destId="{A5558B0E-715E-40D7-8E15-7D62C3FF1CC2}" srcOrd="4" destOrd="0" parTransId="{49B0E414-490B-4CAF-8FB4-9F15CF21DF97}" sibTransId="{5B740A3E-1CF4-40E4-9416-196D4D0D6972}"/>
    <dgm:cxn modelId="{04067594-BD64-4BD4-BF79-CA227A84609F}" type="presOf" srcId="{C488214E-1695-4CEB-9D19-98A4AAEF208A}" destId="{AC2B38C0-D720-4EB6-BD13-4F4380D5AECD}" srcOrd="0" destOrd="0" presId="urn:microsoft.com/office/officeart/2005/8/layout/radial6"/>
    <dgm:cxn modelId="{D90E976F-3212-402C-BAEE-388E5574F5D0}" srcId="{274B1943-47A0-4AD9-9B82-B247DEAEF0BF}" destId="{C488214E-1695-4CEB-9D19-98A4AAEF208A}" srcOrd="0" destOrd="0" parTransId="{645F0828-E2E6-4058-A606-9C15B73186AF}" sibTransId="{289D8269-5E60-4373-AEB3-AF6C7AFAEC8F}"/>
    <dgm:cxn modelId="{A021E8F4-83F3-4BC5-B580-910B1290BEEA}" type="presOf" srcId="{C24ED939-E0C3-4CBB-97A9-1079C36E317C}" destId="{757CE226-B4EB-4AE0-A48E-5DAACB68BABE}" srcOrd="0" destOrd="0" presId="urn:microsoft.com/office/officeart/2005/8/layout/radial6"/>
    <dgm:cxn modelId="{A6096958-A9B6-4581-A285-1E7E690F4BD4}" type="presOf" srcId="{99F5131E-789F-499A-99E9-A49A9115DE7B}" destId="{2FC091BF-CACA-4409-B7C9-CEA5D81D1579}" srcOrd="0" destOrd="0" presId="urn:microsoft.com/office/officeart/2005/8/layout/radial6"/>
    <dgm:cxn modelId="{9AF77564-506F-48F5-8265-A34713DA1DA6}" type="presOf" srcId="{274B1943-47A0-4AD9-9B82-B247DEAEF0BF}" destId="{76877F2A-977B-4769-B671-491008106DCA}" srcOrd="0" destOrd="0" presId="urn:microsoft.com/office/officeart/2005/8/layout/radial6"/>
    <dgm:cxn modelId="{A8CA9AC1-8D6B-4332-BE4B-D1A1B6A47F5C}" type="presOf" srcId="{8E9F275A-7170-402C-A7AF-A180A65F4345}" destId="{A00FA9A0-5A33-490F-8920-2FA6BE295337}" srcOrd="0" destOrd="0" presId="urn:microsoft.com/office/officeart/2005/8/layout/radial6"/>
    <dgm:cxn modelId="{9E7EE68F-B25E-4160-8E08-7AD5F3E59E01}" type="presOf" srcId="{6EF3E5AD-EAD1-43FC-BDA2-2A7543249298}" destId="{382122C7-E50B-4C39-A807-415B37597AC7}" srcOrd="0" destOrd="0" presId="urn:microsoft.com/office/officeart/2005/8/layout/radial6"/>
    <dgm:cxn modelId="{8C62FD32-958B-4BD1-A702-9D650E2621AD}" type="presOf" srcId="{04AF8E91-5B77-42A3-B51B-7CA431C403B3}" destId="{DD79C2A3-E599-4B95-9619-BB727AB70D11}" srcOrd="0" destOrd="0" presId="urn:microsoft.com/office/officeart/2005/8/layout/radial6"/>
    <dgm:cxn modelId="{1CBA9DC2-107F-41CE-9FA0-1E8C5B5B4247}" srcId="{C488214E-1695-4CEB-9D19-98A4AAEF208A}" destId="{04AF8E91-5B77-42A3-B51B-7CA431C403B3}" srcOrd="1" destOrd="0" parTransId="{1111AD22-306F-4683-B290-45FDC6379176}" sibTransId="{2137C79F-DDD2-4D38-B099-BBD545E4C863}"/>
    <dgm:cxn modelId="{8498222C-F7BE-40A6-965E-16320882CAA6}" type="presOf" srcId="{A5558B0E-715E-40D7-8E15-7D62C3FF1CC2}" destId="{7B68FF20-75B5-4AAB-AF4B-9C9E0075D4A9}" srcOrd="0" destOrd="0" presId="urn:microsoft.com/office/officeart/2005/8/layout/radial6"/>
    <dgm:cxn modelId="{AF23333F-DF56-4C3D-BF25-AB255DDC27B4}" type="presOf" srcId="{3993CC33-5FB3-4FDF-A3F1-3F268942C43B}" destId="{E199D681-9546-4ECE-BFAB-7DB9D742CC6C}" srcOrd="0" destOrd="0" presId="urn:microsoft.com/office/officeart/2005/8/layout/radial6"/>
    <dgm:cxn modelId="{E0BB1341-B82E-4949-92B8-A79F19A2CD03}" srcId="{C488214E-1695-4CEB-9D19-98A4AAEF208A}" destId="{3F7F82B1-8B12-43B1-9A60-16CDD5B8EE76}" srcOrd="5" destOrd="0" parTransId="{2F16C91D-EF4E-4ACA-9ED0-BE3BAE10A59B}" sibTransId="{C24ED939-E0C3-4CBB-97A9-1079C36E317C}"/>
    <dgm:cxn modelId="{2B39F603-A151-4F96-ABB2-6C901229CC4B}" srcId="{C488214E-1695-4CEB-9D19-98A4AAEF208A}" destId="{B6189C86-94F8-4D02-95B6-E166E8EFD135}" srcOrd="3" destOrd="0" parTransId="{9D4F83CD-AB68-4C71-B960-4196920EE3C6}" sibTransId="{6EF3E5AD-EAD1-43FC-BDA2-2A7543249298}"/>
    <dgm:cxn modelId="{295795B6-B1F2-4309-9802-E77C4FEC24EF}" srcId="{C488214E-1695-4CEB-9D19-98A4AAEF208A}" destId="{3993CC33-5FB3-4FDF-A3F1-3F268942C43B}" srcOrd="0" destOrd="0" parTransId="{5E0150C9-DA91-4F01-8E41-DF5824729165}" sibTransId="{8E9F275A-7170-402C-A7AF-A180A65F4345}"/>
    <dgm:cxn modelId="{4CCD530C-0094-4600-81EC-DB68C7407A80}" type="presParOf" srcId="{76877F2A-977B-4769-B671-491008106DCA}" destId="{AC2B38C0-D720-4EB6-BD13-4F4380D5AECD}" srcOrd="0" destOrd="0" presId="urn:microsoft.com/office/officeart/2005/8/layout/radial6"/>
    <dgm:cxn modelId="{DACB5DD2-69AA-44C8-954A-34AAB747E7C3}" type="presParOf" srcId="{76877F2A-977B-4769-B671-491008106DCA}" destId="{E199D681-9546-4ECE-BFAB-7DB9D742CC6C}" srcOrd="1" destOrd="0" presId="urn:microsoft.com/office/officeart/2005/8/layout/radial6"/>
    <dgm:cxn modelId="{500D6C7A-CD02-4798-952A-12B57566252E}" type="presParOf" srcId="{76877F2A-977B-4769-B671-491008106DCA}" destId="{7D40F800-3849-49A5-8B4F-699B86B9BBBE}" srcOrd="2" destOrd="0" presId="urn:microsoft.com/office/officeart/2005/8/layout/radial6"/>
    <dgm:cxn modelId="{1B2B4EBA-E4C0-4198-812A-87E5B47FF5BA}" type="presParOf" srcId="{76877F2A-977B-4769-B671-491008106DCA}" destId="{A00FA9A0-5A33-490F-8920-2FA6BE295337}" srcOrd="3" destOrd="0" presId="urn:microsoft.com/office/officeart/2005/8/layout/radial6"/>
    <dgm:cxn modelId="{7AE8955B-FBFF-405B-A91A-55E185C4AB30}" type="presParOf" srcId="{76877F2A-977B-4769-B671-491008106DCA}" destId="{DD79C2A3-E599-4B95-9619-BB727AB70D11}" srcOrd="4" destOrd="0" presId="urn:microsoft.com/office/officeart/2005/8/layout/radial6"/>
    <dgm:cxn modelId="{FC0DAB04-EBDE-44BC-AF59-C1CD8D36FC36}" type="presParOf" srcId="{76877F2A-977B-4769-B671-491008106DCA}" destId="{1D6733FB-E1F2-4C31-B769-EE659F33EC9B}" srcOrd="5" destOrd="0" presId="urn:microsoft.com/office/officeart/2005/8/layout/radial6"/>
    <dgm:cxn modelId="{A6BD671A-C9A6-48A1-8036-E3901A8663B0}" type="presParOf" srcId="{76877F2A-977B-4769-B671-491008106DCA}" destId="{FE7A0D50-1C00-4A3F-B94F-4BB0F7891CE6}" srcOrd="6" destOrd="0" presId="urn:microsoft.com/office/officeart/2005/8/layout/radial6"/>
    <dgm:cxn modelId="{6A12CE16-927B-4962-B379-B57197F19F1B}" type="presParOf" srcId="{76877F2A-977B-4769-B671-491008106DCA}" destId="{2FC091BF-CACA-4409-B7C9-CEA5D81D1579}" srcOrd="7" destOrd="0" presId="urn:microsoft.com/office/officeart/2005/8/layout/radial6"/>
    <dgm:cxn modelId="{24B2AAAA-0837-477C-B999-E435AC753536}" type="presParOf" srcId="{76877F2A-977B-4769-B671-491008106DCA}" destId="{6CC4131D-FD0F-448A-9B88-78C389E503B6}" srcOrd="8" destOrd="0" presId="urn:microsoft.com/office/officeart/2005/8/layout/radial6"/>
    <dgm:cxn modelId="{293AE9EC-9D6C-4555-B22B-A525F5CF574B}" type="presParOf" srcId="{76877F2A-977B-4769-B671-491008106DCA}" destId="{1E150161-4E36-4B19-B753-575780CF1126}" srcOrd="9" destOrd="0" presId="urn:microsoft.com/office/officeart/2005/8/layout/radial6"/>
    <dgm:cxn modelId="{E83E6D8A-08A0-4E72-9DFC-8FE442403CE6}" type="presParOf" srcId="{76877F2A-977B-4769-B671-491008106DCA}" destId="{2BDCF3DB-3845-4B1F-82B1-8FE014C959A5}" srcOrd="10" destOrd="0" presId="urn:microsoft.com/office/officeart/2005/8/layout/radial6"/>
    <dgm:cxn modelId="{CF1F2570-C783-41ED-A782-28E9022D1B5F}" type="presParOf" srcId="{76877F2A-977B-4769-B671-491008106DCA}" destId="{74B3E566-8615-4E3D-B076-0FBD5F8F30FE}" srcOrd="11" destOrd="0" presId="urn:microsoft.com/office/officeart/2005/8/layout/radial6"/>
    <dgm:cxn modelId="{08B8B75D-41FD-4487-B9E2-626F5B494E1D}" type="presParOf" srcId="{76877F2A-977B-4769-B671-491008106DCA}" destId="{382122C7-E50B-4C39-A807-415B37597AC7}" srcOrd="12" destOrd="0" presId="urn:microsoft.com/office/officeart/2005/8/layout/radial6"/>
    <dgm:cxn modelId="{9D649A40-0461-4F24-95EF-8BD49069A8B0}" type="presParOf" srcId="{76877F2A-977B-4769-B671-491008106DCA}" destId="{7B68FF20-75B5-4AAB-AF4B-9C9E0075D4A9}" srcOrd="13" destOrd="0" presId="urn:microsoft.com/office/officeart/2005/8/layout/radial6"/>
    <dgm:cxn modelId="{99572E73-719F-468C-B032-F1EF0E284DB9}" type="presParOf" srcId="{76877F2A-977B-4769-B671-491008106DCA}" destId="{48ADA880-7E42-4E9D-9FCF-AC38CA65AD93}" srcOrd="14" destOrd="0" presId="urn:microsoft.com/office/officeart/2005/8/layout/radial6"/>
    <dgm:cxn modelId="{882ED38A-4926-4B7C-8842-664047BFAC6A}" type="presParOf" srcId="{76877F2A-977B-4769-B671-491008106DCA}" destId="{B52E9EC8-0D4E-4FEB-8B50-3D35551EDFCE}" srcOrd="15" destOrd="0" presId="urn:microsoft.com/office/officeart/2005/8/layout/radial6"/>
    <dgm:cxn modelId="{2F493906-9EC5-44C9-B262-029FC25449DF}" type="presParOf" srcId="{76877F2A-977B-4769-B671-491008106DCA}" destId="{E5346433-93A5-47AF-BBBB-DFFC17ED0949}" srcOrd="16" destOrd="0" presId="urn:microsoft.com/office/officeart/2005/8/layout/radial6"/>
    <dgm:cxn modelId="{076A02F9-2FDF-4392-8E97-E698234833C4}" type="presParOf" srcId="{76877F2A-977B-4769-B671-491008106DCA}" destId="{85D3191A-A627-4BF9-A12D-F9DE8F52B423}" srcOrd="17" destOrd="0" presId="urn:microsoft.com/office/officeart/2005/8/layout/radial6"/>
    <dgm:cxn modelId="{178570C0-A46E-4282-821E-69A8F1F77B5C}" type="presParOf" srcId="{76877F2A-977B-4769-B671-491008106DCA}" destId="{757CE226-B4EB-4AE0-A48E-5DAACB68BABE}" srcOrd="18" destOrd="0" presId="urn:microsoft.com/office/officeart/2005/8/layout/radial6"/>
  </dgm:cxnLst>
  <dgm:bg/>
  <dgm:whole/>
</dgm:dataModel>
</file>

<file path=ppt/diagrams/data4.xml><?xml version="1.0" encoding="utf-8"?>
<dgm:dataModel xmlns:dgm="http://schemas.openxmlformats.org/drawingml/2006/diagram" xmlns:a="http://schemas.openxmlformats.org/drawingml/2006/main">
  <dgm:ptLst>
    <dgm:pt modelId="{17B8FF17-9B8E-401C-9268-D04BF6DF653F}" type="doc">
      <dgm:prSet loTypeId="urn:microsoft.com/office/officeart/2005/8/layout/arrow2" loCatId="process" qsTypeId="urn:microsoft.com/office/officeart/2005/8/quickstyle/simple1" qsCatId="simple" csTypeId="urn:microsoft.com/office/officeart/2005/8/colors/accent3_4" csCatId="accent3" phldr="1"/>
      <dgm:spPr/>
      <dgm:t>
        <a:bodyPr/>
        <a:lstStyle/>
        <a:p>
          <a:endParaRPr lang="es-ES"/>
        </a:p>
      </dgm:t>
    </dgm:pt>
    <dgm:pt modelId="{EF72C231-C9BA-483E-89E4-28B7B4766758}">
      <dgm:prSet phldrT="[Texto]"/>
      <dgm:spPr/>
      <dgm:t>
        <a:bodyPr/>
        <a:lstStyle/>
        <a:p>
          <a:r>
            <a:rPr lang="es-ES" dirty="0" smtClean="0"/>
            <a:t>Materias Primas</a:t>
          </a:r>
          <a:endParaRPr lang="es-ES" dirty="0"/>
        </a:p>
      </dgm:t>
    </dgm:pt>
    <dgm:pt modelId="{FD313F11-A503-4329-8C44-E99836E3C2CB}" type="parTrans" cxnId="{5E6B1593-E5FB-41DE-87F7-08DBC761A78E}">
      <dgm:prSet/>
      <dgm:spPr/>
      <dgm:t>
        <a:bodyPr/>
        <a:lstStyle/>
        <a:p>
          <a:endParaRPr lang="es-ES"/>
        </a:p>
      </dgm:t>
    </dgm:pt>
    <dgm:pt modelId="{1491061E-1DD4-4854-B640-B9E0C66D0EC7}" type="sibTrans" cxnId="{5E6B1593-E5FB-41DE-87F7-08DBC761A78E}">
      <dgm:prSet/>
      <dgm:spPr/>
      <dgm:t>
        <a:bodyPr/>
        <a:lstStyle/>
        <a:p>
          <a:endParaRPr lang="es-ES"/>
        </a:p>
      </dgm:t>
    </dgm:pt>
    <dgm:pt modelId="{BD83725F-B66D-403F-AEE3-8EF512B5E23F}">
      <dgm:prSet phldrT="[Texto]"/>
      <dgm:spPr/>
      <dgm:t>
        <a:bodyPr/>
        <a:lstStyle/>
        <a:p>
          <a:r>
            <a:rPr lang="es-ES" dirty="0" smtClean="0"/>
            <a:t>Proceso de fabricación</a:t>
          </a:r>
          <a:endParaRPr lang="es-ES" dirty="0"/>
        </a:p>
      </dgm:t>
    </dgm:pt>
    <dgm:pt modelId="{303BE05D-B9AF-4750-8F36-B7AEE5DC5C41}" type="parTrans" cxnId="{64C17DB2-D24F-4B54-807B-B51FD0C27682}">
      <dgm:prSet/>
      <dgm:spPr/>
      <dgm:t>
        <a:bodyPr/>
        <a:lstStyle/>
        <a:p>
          <a:endParaRPr lang="es-ES"/>
        </a:p>
      </dgm:t>
    </dgm:pt>
    <dgm:pt modelId="{0A76417F-C088-4BDA-A2E6-6E0F1C4B9967}" type="sibTrans" cxnId="{64C17DB2-D24F-4B54-807B-B51FD0C27682}">
      <dgm:prSet/>
      <dgm:spPr/>
      <dgm:t>
        <a:bodyPr/>
        <a:lstStyle/>
        <a:p>
          <a:endParaRPr lang="es-ES"/>
        </a:p>
      </dgm:t>
    </dgm:pt>
    <dgm:pt modelId="{23CAA429-758B-4C64-81B9-C0CE6E45D584}">
      <dgm:prSet phldrT="[Texto]"/>
      <dgm:spPr/>
      <dgm:t>
        <a:bodyPr/>
        <a:lstStyle/>
        <a:p>
          <a:r>
            <a:rPr lang="es-ES" dirty="0" smtClean="0"/>
            <a:t>Distribución</a:t>
          </a:r>
          <a:endParaRPr lang="es-ES" dirty="0"/>
        </a:p>
      </dgm:t>
    </dgm:pt>
    <dgm:pt modelId="{9269707D-701A-407B-9ECE-481A70FB9BD8}" type="parTrans" cxnId="{3E58986F-1728-4451-BC6F-CA350F01F1E7}">
      <dgm:prSet/>
      <dgm:spPr/>
      <dgm:t>
        <a:bodyPr/>
        <a:lstStyle/>
        <a:p>
          <a:endParaRPr lang="es-ES"/>
        </a:p>
      </dgm:t>
    </dgm:pt>
    <dgm:pt modelId="{214EDC0C-FB85-499C-97E6-BA220B7E2447}" type="sibTrans" cxnId="{3E58986F-1728-4451-BC6F-CA350F01F1E7}">
      <dgm:prSet/>
      <dgm:spPr/>
      <dgm:t>
        <a:bodyPr/>
        <a:lstStyle/>
        <a:p>
          <a:endParaRPr lang="es-ES"/>
        </a:p>
      </dgm:t>
    </dgm:pt>
    <dgm:pt modelId="{12EBC6DF-EDD2-4950-9D26-4B04A185D062}">
      <dgm:prSet phldrT="[Texto]"/>
      <dgm:spPr/>
      <dgm:t>
        <a:bodyPr/>
        <a:lstStyle/>
        <a:p>
          <a:r>
            <a:rPr lang="es-ES" dirty="0" smtClean="0"/>
            <a:t>Uso</a:t>
          </a:r>
          <a:endParaRPr lang="es-ES" dirty="0"/>
        </a:p>
      </dgm:t>
    </dgm:pt>
    <dgm:pt modelId="{5D3769DC-0FF6-453A-B80E-303EE3F89549}" type="parTrans" cxnId="{E0980E02-A0CA-4A04-AAEE-25A7DF4B79D6}">
      <dgm:prSet/>
      <dgm:spPr/>
      <dgm:t>
        <a:bodyPr/>
        <a:lstStyle/>
        <a:p>
          <a:endParaRPr lang="es-ES"/>
        </a:p>
      </dgm:t>
    </dgm:pt>
    <dgm:pt modelId="{057DA74F-F223-4E7A-94E4-44B3AEBE3C0B}" type="sibTrans" cxnId="{E0980E02-A0CA-4A04-AAEE-25A7DF4B79D6}">
      <dgm:prSet/>
      <dgm:spPr/>
      <dgm:t>
        <a:bodyPr/>
        <a:lstStyle/>
        <a:p>
          <a:endParaRPr lang="es-ES"/>
        </a:p>
      </dgm:t>
    </dgm:pt>
    <dgm:pt modelId="{B45AB97D-847C-47F0-BC6E-F3F36C6387EF}">
      <dgm:prSet phldrT="[Texto]"/>
      <dgm:spPr/>
      <dgm:t>
        <a:bodyPr/>
        <a:lstStyle/>
        <a:p>
          <a:r>
            <a:rPr lang="es-ES" dirty="0" smtClean="0"/>
            <a:t>Disposición</a:t>
          </a:r>
          <a:endParaRPr lang="es-ES" dirty="0"/>
        </a:p>
      </dgm:t>
    </dgm:pt>
    <dgm:pt modelId="{E02FCEB2-E8AD-452B-8F71-F6B7F2C22CBF}" type="parTrans" cxnId="{E16EABA4-7D5B-4FB4-A9CD-A6BF519EFCB2}">
      <dgm:prSet/>
      <dgm:spPr/>
      <dgm:t>
        <a:bodyPr/>
        <a:lstStyle/>
        <a:p>
          <a:endParaRPr lang="es-ES"/>
        </a:p>
      </dgm:t>
    </dgm:pt>
    <dgm:pt modelId="{1AF19E96-65E5-40B1-8084-120B2CD09C0B}" type="sibTrans" cxnId="{E16EABA4-7D5B-4FB4-A9CD-A6BF519EFCB2}">
      <dgm:prSet/>
      <dgm:spPr/>
      <dgm:t>
        <a:bodyPr/>
        <a:lstStyle/>
        <a:p>
          <a:endParaRPr lang="es-ES"/>
        </a:p>
      </dgm:t>
    </dgm:pt>
    <dgm:pt modelId="{49B53A46-62BE-4C57-9111-41170EB32994}" type="pres">
      <dgm:prSet presAssocID="{17B8FF17-9B8E-401C-9268-D04BF6DF653F}" presName="arrowDiagram" presStyleCnt="0">
        <dgm:presLayoutVars>
          <dgm:chMax val="5"/>
          <dgm:dir/>
          <dgm:resizeHandles val="exact"/>
        </dgm:presLayoutVars>
      </dgm:prSet>
      <dgm:spPr/>
      <dgm:t>
        <a:bodyPr/>
        <a:lstStyle/>
        <a:p>
          <a:endParaRPr lang="es-ES"/>
        </a:p>
      </dgm:t>
    </dgm:pt>
    <dgm:pt modelId="{5CA2C881-76C0-41FF-B9CA-CC8CA180DC93}" type="pres">
      <dgm:prSet presAssocID="{17B8FF17-9B8E-401C-9268-D04BF6DF653F}" presName="arrow" presStyleLbl="bgShp" presStyleIdx="0" presStyleCnt="1"/>
      <dgm:spPr/>
    </dgm:pt>
    <dgm:pt modelId="{4B3CA5FC-F154-45E4-A4CB-71ED6638C944}" type="pres">
      <dgm:prSet presAssocID="{17B8FF17-9B8E-401C-9268-D04BF6DF653F}" presName="arrowDiagram5" presStyleCnt="0"/>
      <dgm:spPr/>
    </dgm:pt>
    <dgm:pt modelId="{D33BC286-2E48-405D-AD87-89803F5DB7FC}" type="pres">
      <dgm:prSet presAssocID="{EF72C231-C9BA-483E-89E4-28B7B4766758}" presName="bullet5a" presStyleLbl="node1" presStyleIdx="0" presStyleCnt="5"/>
      <dgm:spPr>
        <a:solidFill>
          <a:srgbClr val="009E47"/>
        </a:solidFill>
      </dgm:spPr>
    </dgm:pt>
    <dgm:pt modelId="{F494DBF3-C4BB-4E8A-B4C7-9C7A767F29CD}" type="pres">
      <dgm:prSet presAssocID="{EF72C231-C9BA-483E-89E4-28B7B4766758}" presName="textBox5a" presStyleLbl="revTx" presStyleIdx="0" presStyleCnt="5">
        <dgm:presLayoutVars>
          <dgm:bulletEnabled val="1"/>
        </dgm:presLayoutVars>
      </dgm:prSet>
      <dgm:spPr/>
      <dgm:t>
        <a:bodyPr/>
        <a:lstStyle/>
        <a:p>
          <a:endParaRPr lang="es-ES"/>
        </a:p>
      </dgm:t>
    </dgm:pt>
    <dgm:pt modelId="{9809265D-943C-4F79-BB0A-DA21055A3CBF}" type="pres">
      <dgm:prSet presAssocID="{BD83725F-B66D-403F-AEE3-8EF512B5E23F}" presName="bullet5b" presStyleLbl="node1" presStyleIdx="1" presStyleCnt="5"/>
      <dgm:spPr>
        <a:solidFill>
          <a:srgbClr val="009E47"/>
        </a:solidFill>
      </dgm:spPr>
    </dgm:pt>
    <dgm:pt modelId="{F87122D1-1C05-4D2A-A322-098D5F77FAFD}" type="pres">
      <dgm:prSet presAssocID="{BD83725F-B66D-403F-AEE3-8EF512B5E23F}" presName="textBox5b" presStyleLbl="revTx" presStyleIdx="1" presStyleCnt="5">
        <dgm:presLayoutVars>
          <dgm:bulletEnabled val="1"/>
        </dgm:presLayoutVars>
      </dgm:prSet>
      <dgm:spPr/>
      <dgm:t>
        <a:bodyPr/>
        <a:lstStyle/>
        <a:p>
          <a:endParaRPr lang="es-ES"/>
        </a:p>
      </dgm:t>
    </dgm:pt>
    <dgm:pt modelId="{DC19E0FF-8AA6-4F0A-ADA7-4E486E9EF2A2}" type="pres">
      <dgm:prSet presAssocID="{23CAA429-758B-4C64-81B9-C0CE6E45D584}" presName="bullet5c" presStyleLbl="node1" presStyleIdx="2" presStyleCnt="5"/>
      <dgm:spPr>
        <a:solidFill>
          <a:srgbClr val="009E47"/>
        </a:solidFill>
      </dgm:spPr>
    </dgm:pt>
    <dgm:pt modelId="{4B1442B4-EBF1-4E09-9D99-3807EF049675}" type="pres">
      <dgm:prSet presAssocID="{23CAA429-758B-4C64-81B9-C0CE6E45D584}" presName="textBox5c" presStyleLbl="revTx" presStyleIdx="2" presStyleCnt="5">
        <dgm:presLayoutVars>
          <dgm:bulletEnabled val="1"/>
        </dgm:presLayoutVars>
      </dgm:prSet>
      <dgm:spPr/>
      <dgm:t>
        <a:bodyPr/>
        <a:lstStyle/>
        <a:p>
          <a:endParaRPr lang="es-ES"/>
        </a:p>
      </dgm:t>
    </dgm:pt>
    <dgm:pt modelId="{CDFCBBFB-72DF-4E43-A7F1-6763413B4014}" type="pres">
      <dgm:prSet presAssocID="{12EBC6DF-EDD2-4950-9D26-4B04A185D062}" presName="bullet5d" presStyleLbl="node1" presStyleIdx="3" presStyleCnt="5"/>
      <dgm:spPr>
        <a:solidFill>
          <a:srgbClr val="00B050"/>
        </a:solidFill>
      </dgm:spPr>
    </dgm:pt>
    <dgm:pt modelId="{68AFBBAC-B368-4698-9351-4C2A323FE33D}" type="pres">
      <dgm:prSet presAssocID="{12EBC6DF-EDD2-4950-9D26-4B04A185D062}" presName="textBox5d" presStyleLbl="revTx" presStyleIdx="3" presStyleCnt="5">
        <dgm:presLayoutVars>
          <dgm:bulletEnabled val="1"/>
        </dgm:presLayoutVars>
      </dgm:prSet>
      <dgm:spPr/>
      <dgm:t>
        <a:bodyPr/>
        <a:lstStyle/>
        <a:p>
          <a:endParaRPr lang="es-ES"/>
        </a:p>
      </dgm:t>
    </dgm:pt>
    <dgm:pt modelId="{DAFDD8E5-F072-4116-A039-937FB07892BF}" type="pres">
      <dgm:prSet presAssocID="{B45AB97D-847C-47F0-BC6E-F3F36C6387EF}" presName="bullet5e" presStyleLbl="node1" presStyleIdx="4" presStyleCnt="5"/>
      <dgm:spPr>
        <a:solidFill>
          <a:srgbClr val="00B050"/>
        </a:solidFill>
      </dgm:spPr>
    </dgm:pt>
    <dgm:pt modelId="{BBE5EAE0-0F1F-49AA-8DCE-086113A126FE}" type="pres">
      <dgm:prSet presAssocID="{B45AB97D-847C-47F0-BC6E-F3F36C6387EF}" presName="textBox5e" presStyleLbl="revTx" presStyleIdx="4" presStyleCnt="5">
        <dgm:presLayoutVars>
          <dgm:bulletEnabled val="1"/>
        </dgm:presLayoutVars>
      </dgm:prSet>
      <dgm:spPr/>
      <dgm:t>
        <a:bodyPr/>
        <a:lstStyle/>
        <a:p>
          <a:endParaRPr lang="es-ES"/>
        </a:p>
      </dgm:t>
    </dgm:pt>
  </dgm:ptLst>
  <dgm:cxnLst>
    <dgm:cxn modelId="{7121B55D-905B-4E70-957B-596BE3A17E18}" type="presOf" srcId="{BD83725F-B66D-403F-AEE3-8EF512B5E23F}" destId="{F87122D1-1C05-4D2A-A322-098D5F77FAFD}" srcOrd="0" destOrd="0" presId="urn:microsoft.com/office/officeart/2005/8/layout/arrow2"/>
    <dgm:cxn modelId="{384F9DA3-412B-409A-AC31-63EF292457F1}" type="presOf" srcId="{EF72C231-C9BA-483E-89E4-28B7B4766758}" destId="{F494DBF3-C4BB-4E8A-B4C7-9C7A767F29CD}" srcOrd="0" destOrd="0" presId="urn:microsoft.com/office/officeart/2005/8/layout/arrow2"/>
    <dgm:cxn modelId="{5E6B1593-E5FB-41DE-87F7-08DBC761A78E}" srcId="{17B8FF17-9B8E-401C-9268-D04BF6DF653F}" destId="{EF72C231-C9BA-483E-89E4-28B7B4766758}" srcOrd="0" destOrd="0" parTransId="{FD313F11-A503-4329-8C44-E99836E3C2CB}" sibTransId="{1491061E-1DD4-4854-B640-B9E0C66D0EC7}"/>
    <dgm:cxn modelId="{E0980E02-A0CA-4A04-AAEE-25A7DF4B79D6}" srcId="{17B8FF17-9B8E-401C-9268-D04BF6DF653F}" destId="{12EBC6DF-EDD2-4950-9D26-4B04A185D062}" srcOrd="3" destOrd="0" parTransId="{5D3769DC-0FF6-453A-B80E-303EE3F89549}" sibTransId="{057DA74F-F223-4E7A-94E4-44B3AEBE3C0B}"/>
    <dgm:cxn modelId="{2DB126EF-4D94-4B39-AE48-5BA18015BCD8}" type="presOf" srcId="{B45AB97D-847C-47F0-BC6E-F3F36C6387EF}" destId="{BBE5EAE0-0F1F-49AA-8DCE-086113A126FE}" srcOrd="0" destOrd="0" presId="urn:microsoft.com/office/officeart/2005/8/layout/arrow2"/>
    <dgm:cxn modelId="{2BE74DDE-0E06-48A1-891A-27EEAB77A36E}" type="presOf" srcId="{17B8FF17-9B8E-401C-9268-D04BF6DF653F}" destId="{49B53A46-62BE-4C57-9111-41170EB32994}" srcOrd="0" destOrd="0" presId="urn:microsoft.com/office/officeart/2005/8/layout/arrow2"/>
    <dgm:cxn modelId="{E16EABA4-7D5B-4FB4-A9CD-A6BF519EFCB2}" srcId="{17B8FF17-9B8E-401C-9268-D04BF6DF653F}" destId="{B45AB97D-847C-47F0-BC6E-F3F36C6387EF}" srcOrd="4" destOrd="0" parTransId="{E02FCEB2-E8AD-452B-8F71-F6B7F2C22CBF}" sibTransId="{1AF19E96-65E5-40B1-8084-120B2CD09C0B}"/>
    <dgm:cxn modelId="{A36E3B3B-EF5F-4BF9-8011-E3A6B23FD48D}" type="presOf" srcId="{23CAA429-758B-4C64-81B9-C0CE6E45D584}" destId="{4B1442B4-EBF1-4E09-9D99-3807EF049675}" srcOrd="0" destOrd="0" presId="urn:microsoft.com/office/officeart/2005/8/layout/arrow2"/>
    <dgm:cxn modelId="{FD8218B2-95A7-4473-B9ED-6E50D693A499}" type="presOf" srcId="{12EBC6DF-EDD2-4950-9D26-4B04A185D062}" destId="{68AFBBAC-B368-4698-9351-4C2A323FE33D}" srcOrd="0" destOrd="0" presId="urn:microsoft.com/office/officeart/2005/8/layout/arrow2"/>
    <dgm:cxn modelId="{3E58986F-1728-4451-BC6F-CA350F01F1E7}" srcId="{17B8FF17-9B8E-401C-9268-D04BF6DF653F}" destId="{23CAA429-758B-4C64-81B9-C0CE6E45D584}" srcOrd="2" destOrd="0" parTransId="{9269707D-701A-407B-9ECE-481A70FB9BD8}" sibTransId="{214EDC0C-FB85-499C-97E6-BA220B7E2447}"/>
    <dgm:cxn modelId="{64C17DB2-D24F-4B54-807B-B51FD0C27682}" srcId="{17B8FF17-9B8E-401C-9268-D04BF6DF653F}" destId="{BD83725F-B66D-403F-AEE3-8EF512B5E23F}" srcOrd="1" destOrd="0" parTransId="{303BE05D-B9AF-4750-8F36-B7AEE5DC5C41}" sibTransId="{0A76417F-C088-4BDA-A2E6-6E0F1C4B9967}"/>
    <dgm:cxn modelId="{66D9013B-2A7F-4624-9BD2-473D05E77D3E}" type="presParOf" srcId="{49B53A46-62BE-4C57-9111-41170EB32994}" destId="{5CA2C881-76C0-41FF-B9CA-CC8CA180DC93}" srcOrd="0" destOrd="0" presId="urn:microsoft.com/office/officeart/2005/8/layout/arrow2"/>
    <dgm:cxn modelId="{EC5D8BA0-4094-4E12-A432-73C90D3FD452}" type="presParOf" srcId="{49B53A46-62BE-4C57-9111-41170EB32994}" destId="{4B3CA5FC-F154-45E4-A4CB-71ED6638C944}" srcOrd="1" destOrd="0" presId="urn:microsoft.com/office/officeart/2005/8/layout/arrow2"/>
    <dgm:cxn modelId="{5F77269D-37E3-4346-9C62-D8AC5BB826B9}" type="presParOf" srcId="{4B3CA5FC-F154-45E4-A4CB-71ED6638C944}" destId="{D33BC286-2E48-405D-AD87-89803F5DB7FC}" srcOrd="0" destOrd="0" presId="urn:microsoft.com/office/officeart/2005/8/layout/arrow2"/>
    <dgm:cxn modelId="{58B9480E-DC78-4F36-8B60-C4FF129AAB21}" type="presParOf" srcId="{4B3CA5FC-F154-45E4-A4CB-71ED6638C944}" destId="{F494DBF3-C4BB-4E8A-B4C7-9C7A767F29CD}" srcOrd="1" destOrd="0" presId="urn:microsoft.com/office/officeart/2005/8/layout/arrow2"/>
    <dgm:cxn modelId="{4875DD83-1A8A-4CE7-A300-A5F7FABA312A}" type="presParOf" srcId="{4B3CA5FC-F154-45E4-A4CB-71ED6638C944}" destId="{9809265D-943C-4F79-BB0A-DA21055A3CBF}" srcOrd="2" destOrd="0" presId="urn:microsoft.com/office/officeart/2005/8/layout/arrow2"/>
    <dgm:cxn modelId="{933B5B12-7FD2-4F13-B5F3-B302192416BC}" type="presParOf" srcId="{4B3CA5FC-F154-45E4-A4CB-71ED6638C944}" destId="{F87122D1-1C05-4D2A-A322-098D5F77FAFD}" srcOrd="3" destOrd="0" presId="urn:microsoft.com/office/officeart/2005/8/layout/arrow2"/>
    <dgm:cxn modelId="{56E54EA0-67F5-465C-9609-CFC598BF8867}" type="presParOf" srcId="{4B3CA5FC-F154-45E4-A4CB-71ED6638C944}" destId="{DC19E0FF-8AA6-4F0A-ADA7-4E486E9EF2A2}" srcOrd="4" destOrd="0" presId="urn:microsoft.com/office/officeart/2005/8/layout/arrow2"/>
    <dgm:cxn modelId="{FECE15B9-9551-4D8E-8FFF-D1C6220FDB96}" type="presParOf" srcId="{4B3CA5FC-F154-45E4-A4CB-71ED6638C944}" destId="{4B1442B4-EBF1-4E09-9D99-3807EF049675}" srcOrd="5" destOrd="0" presId="urn:microsoft.com/office/officeart/2005/8/layout/arrow2"/>
    <dgm:cxn modelId="{E999F333-7714-4043-9E18-A891C721AB4C}" type="presParOf" srcId="{4B3CA5FC-F154-45E4-A4CB-71ED6638C944}" destId="{CDFCBBFB-72DF-4E43-A7F1-6763413B4014}" srcOrd="6" destOrd="0" presId="urn:microsoft.com/office/officeart/2005/8/layout/arrow2"/>
    <dgm:cxn modelId="{5064375C-4E71-448A-AB38-B0CA4AE2A50C}" type="presParOf" srcId="{4B3CA5FC-F154-45E4-A4CB-71ED6638C944}" destId="{68AFBBAC-B368-4698-9351-4C2A323FE33D}" srcOrd="7" destOrd="0" presId="urn:microsoft.com/office/officeart/2005/8/layout/arrow2"/>
    <dgm:cxn modelId="{092797B5-4CDC-48D3-8371-72CABF33FE6F}" type="presParOf" srcId="{4B3CA5FC-F154-45E4-A4CB-71ED6638C944}" destId="{DAFDD8E5-F072-4116-A039-937FB07892BF}" srcOrd="8" destOrd="0" presId="urn:microsoft.com/office/officeart/2005/8/layout/arrow2"/>
    <dgm:cxn modelId="{B800F558-B45A-42D2-A8BD-1BBC6B62CFC7}" type="presParOf" srcId="{4B3CA5FC-F154-45E4-A4CB-71ED6638C944}" destId="{BBE5EAE0-0F1F-49AA-8DCE-086113A126FE}" srcOrd="9" destOrd="0" presId="urn:microsoft.com/office/officeart/2005/8/layout/arrow2"/>
  </dgm:cxnLst>
  <dgm:bg/>
  <dgm:whole/>
</dgm:dataModel>
</file>

<file path=ppt/diagrams/data5.xml><?xml version="1.0" encoding="utf-8"?>
<dgm:dataModel xmlns:dgm="http://schemas.openxmlformats.org/drawingml/2006/diagram" xmlns:a="http://schemas.openxmlformats.org/drawingml/2006/main">
  <dgm:ptLst>
    <dgm:pt modelId="{CD04FE8F-A64E-4DD9-A093-E79A457E21CC}"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s-ES"/>
        </a:p>
      </dgm:t>
    </dgm:pt>
    <dgm:pt modelId="{2F20F6F4-CF0F-4FA9-9DB9-18C10A58BA2E}">
      <dgm:prSet phldrT="[Texto]"/>
      <dgm:spPr>
        <a:solidFill>
          <a:srgbClr val="00B050"/>
        </a:solidFill>
      </dgm:spPr>
      <dgm:t>
        <a:bodyPr/>
        <a:lstStyle/>
        <a:p>
          <a:r>
            <a:rPr lang="es-ES" sz="1700" b="1" dirty="0" smtClean="0"/>
            <a:t>COMPRADORES</a:t>
          </a:r>
          <a:endParaRPr lang="es-ES" sz="1700" b="1" dirty="0"/>
        </a:p>
      </dgm:t>
    </dgm:pt>
    <dgm:pt modelId="{8C72B297-0530-4F2F-9229-B17AE3E487BA}" type="parTrans" cxnId="{1C408ED6-AF44-4CE3-88B4-3ACFFD7AB932}">
      <dgm:prSet/>
      <dgm:spPr/>
      <dgm:t>
        <a:bodyPr/>
        <a:lstStyle/>
        <a:p>
          <a:endParaRPr lang="es-ES"/>
        </a:p>
      </dgm:t>
    </dgm:pt>
    <dgm:pt modelId="{F48519C6-3D13-4BFA-B982-A6D4C815FB4A}" type="sibTrans" cxnId="{1C408ED6-AF44-4CE3-88B4-3ACFFD7AB932}">
      <dgm:prSet/>
      <dgm:spPr/>
      <dgm:t>
        <a:bodyPr/>
        <a:lstStyle/>
        <a:p>
          <a:endParaRPr lang="es-ES"/>
        </a:p>
      </dgm:t>
    </dgm:pt>
    <dgm:pt modelId="{756C5850-5DB7-4C92-A189-96901F3F6F45}">
      <dgm:prSet phldrT="[Texto]" custT="1"/>
      <dgm:spPr>
        <a:solidFill>
          <a:srgbClr val="00B050"/>
        </a:solidFill>
      </dgm:spPr>
      <dgm:t>
        <a:bodyPr/>
        <a:lstStyle/>
        <a:p>
          <a:r>
            <a:rPr lang="es-ES" sz="1500" b="1" dirty="0" smtClean="0"/>
            <a:t>TALLERES DE CAPACITACION  INTERNA CON ORGANISMOS  GUBERNAMENTALES</a:t>
          </a:r>
          <a:endParaRPr lang="es-ES" sz="1500" b="1" dirty="0"/>
        </a:p>
      </dgm:t>
    </dgm:pt>
    <dgm:pt modelId="{9C1AEEF4-E223-4ED2-A6CC-C317210428F2}" type="parTrans" cxnId="{BD3684BC-DF3E-42D5-904A-9C00A9A7094D}">
      <dgm:prSet/>
      <dgm:spPr/>
      <dgm:t>
        <a:bodyPr/>
        <a:lstStyle/>
        <a:p>
          <a:endParaRPr lang="es-ES"/>
        </a:p>
      </dgm:t>
    </dgm:pt>
    <dgm:pt modelId="{2BAA7F42-ED84-43E6-95A0-30FD6F9D1335}" type="sibTrans" cxnId="{BD3684BC-DF3E-42D5-904A-9C00A9A7094D}">
      <dgm:prSet/>
      <dgm:spPr/>
      <dgm:t>
        <a:bodyPr/>
        <a:lstStyle/>
        <a:p>
          <a:endParaRPr lang="es-ES"/>
        </a:p>
      </dgm:t>
    </dgm:pt>
    <dgm:pt modelId="{BA0F2DB5-FE16-42B9-B9C6-C96B1DF12B7F}">
      <dgm:prSet phldrT="[Texto]" custT="1"/>
      <dgm:spPr>
        <a:solidFill>
          <a:srgbClr val="00B050"/>
        </a:solidFill>
      </dgm:spPr>
      <dgm:t>
        <a:bodyPr/>
        <a:lstStyle/>
        <a:p>
          <a:r>
            <a:rPr lang="es-ES" sz="1500" b="1" dirty="0" smtClean="0"/>
            <a:t>TALLERES DE SENSIBILIZACION  A  REFERENTES DE  UNIDADES OPERATIVAS DE CONTRATACIONES.</a:t>
          </a:r>
          <a:endParaRPr lang="es-ES" sz="1500" b="1" dirty="0"/>
        </a:p>
      </dgm:t>
    </dgm:pt>
    <dgm:pt modelId="{1AA76ACD-6D5F-40E1-B43A-64A9BA9A0CD1}" type="parTrans" cxnId="{70F1C2DA-C165-4EC2-BB30-76644CBBC334}">
      <dgm:prSet/>
      <dgm:spPr/>
      <dgm:t>
        <a:bodyPr/>
        <a:lstStyle/>
        <a:p>
          <a:endParaRPr lang="es-ES"/>
        </a:p>
      </dgm:t>
    </dgm:pt>
    <dgm:pt modelId="{1B2FED2A-219B-4E52-979D-BEAD57AE7DFE}" type="sibTrans" cxnId="{70F1C2DA-C165-4EC2-BB30-76644CBBC334}">
      <dgm:prSet/>
      <dgm:spPr/>
      <dgm:t>
        <a:bodyPr/>
        <a:lstStyle/>
        <a:p>
          <a:endParaRPr lang="es-ES"/>
        </a:p>
      </dgm:t>
    </dgm:pt>
    <dgm:pt modelId="{D9554662-498E-47A6-AB1A-BC66B9C07DCF}">
      <dgm:prSet phldrT="[Texto]" custT="1"/>
      <dgm:spPr>
        <a:solidFill>
          <a:srgbClr val="92D050"/>
        </a:solidFill>
      </dgm:spPr>
      <dgm:t>
        <a:bodyPr/>
        <a:lstStyle/>
        <a:p>
          <a:r>
            <a:rPr lang="es-ES" sz="1500" b="1" dirty="0" smtClean="0"/>
            <a:t>PROVEEDORES</a:t>
          </a:r>
          <a:endParaRPr lang="es-ES" sz="1500" b="1" dirty="0"/>
        </a:p>
      </dgm:t>
    </dgm:pt>
    <dgm:pt modelId="{4D5063C2-D19A-49DE-B532-EE9EC6CF329C}" type="parTrans" cxnId="{BB3D6049-BD8C-4FBA-BC56-1D6C60C774ED}">
      <dgm:prSet/>
      <dgm:spPr/>
      <dgm:t>
        <a:bodyPr/>
        <a:lstStyle/>
        <a:p>
          <a:endParaRPr lang="es-ES"/>
        </a:p>
      </dgm:t>
    </dgm:pt>
    <dgm:pt modelId="{69A9718F-143F-4BA9-A2BF-744B6E2975CD}" type="sibTrans" cxnId="{BB3D6049-BD8C-4FBA-BC56-1D6C60C774ED}">
      <dgm:prSet/>
      <dgm:spPr/>
      <dgm:t>
        <a:bodyPr/>
        <a:lstStyle/>
        <a:p>
          <a:endParaRPr lang="es-ES"/>
        </a:p>
      </dgm:t>
    </dgm:pt>
    <dgm:pt modelId="{24A5CABE-CEBC-47F2-9091-133C5E27537B}">
      <dgm:prSet phldrT="[Texto]" custT="1"/>
      <dgm:spPr>
        <a:solidFill>
          <a:srgbClr val="92D050"/>
        </a:solidFill>
      </dgm:spPr>
      <dgm:t>
        <a:bodyPr/>
        <a:lstStyle/>
        <a:p>
          <a:r>
            <a:rPr lang="es-ES" sz="1500" b="1" dirty="0" smtClean="0"/>
            <a:t>REUNIONES INFORMATIVAS  POR SECTOR Y/O RUBROS ESPECÍFICOS SOBRE POLITICA DE COMPRA PUBLICA SUSTENTABLE</a:t>
          </a:r>
          <a:endParaRPr lang="es-ES" sz="1500" b="1" dirty="0"/>
        </a:p>
      </dgm:t>
    </dgm:pt>
    <dgm:pt modelId="{B9E0778B-8C2B-413C-BF70-6029D86DDE7C}" type="parTrans" cxnId="{56DDB3FE-5777-414C-A8F9-E07EA3F455EB}">
      <dgm:prSet/>
      <dgm:spPr/>
      <dgm:t>
        <a:bodyPr/>
        <a:lstStyle/>
        <a:p>
          <a:endParaRPr lang="es-ES"/>
        </a:p>
      </dgm:t>
    </dgm:pt>
    <dgm:pt modelId="{34573F17-B991-4FC6-8E1B-59D10FE03CB4}" type="sibTrans" cxnId="{56DDB3FE-5777-414C-A8F9-E07EA3F455EB}">
      <dgm:prSet/>
      <dgm:spPr/>
      <dgm:t>
        <a:bodyPr/>
        <a:lstStyle/>
        <a:p>
          <a:endParaRPr lang="es-ES"/>
        </a:p>
      </dgm:t>
    </dgm:pt>
    <dgm:pt modelId="{8BB5B3A2-B66C-474D-820B-1589EF5F232A}">
      <dgm:prSet phldrT="[Texto]" custT="1"/>
      <dgm:spPr>
        <a:solidFill>
          <a:srgbClr val="FFC000"/>
        </a:solidFill>
      </dgm:spPr>
      <dgm:t>
        <a:bodyPr/>
        <a:lstStyle/>
        <a:p>
          <a:r>
            <a:rPr lang="es-ES" sz="1500" b="1" dirty="0" smtClean="0"/>
            <a:t>CIUDADANÍA</a:t>
          </a:r>
          <a:endParaRPr lang="es-ES" sz="1500" b="1" dirty="0"/>
        </a:p>
      </dgm:t>
    </dgm:pt>
    <dgm:pt modelId="{6423F732-2C51-4FFB-B1AD-928AAAC8460E}" type="parTrans" cxnId="{77DDDDC3-50FD-48C4-9F36-C5704731C837}">
      <dgm:prSet/>
      <dgm:spPr/>
      <dgm:t>
        <a:bodyPr/>
        <a:lstStyle/>
        <a:p>
          <a:endParaRPr lang="es-ES"/>
        </a:p>
      </dgm:t>
    </dgm:pt>
    <dgm:pt modelId="{38F4AD6F-E7CC-4858-9AFE-96CB0B6422CB}" type="sibTrans" cxnId="{77DDDDC3-50FD-48C4-9F36-C5704731C837}">
      <dgm:prSet/>
      <dgm:spPr/>
      <dgm:t>
        <a:bodyPr/>
        <a:lstStyle/>
        <a:p>
          <a:endParaRPr lang="es-ES"/>
        </a:p>
      </dgm:t>
    </dgm:pt>
    <dgm:pt modelId="{524ACAD9-E75E-4708-8392-1B0233D7951D}">
      <dgm:prSet phldrT="[Texto]" custT="1"/>
      <dgm:spPr>
        <a:solidFill>
          <a:srgbClr val="FFC000"/>
        </a:solidFill>
      </dgm:spPr>
      <dgm:t>
        <a:bodyPr/>
        <a:lstStyle/>
        <a:p>
          <a:r>
            <a:rPr lang="es-ES" sz="1500" b="1" dirty="0" smtClean="0"/>
            <a:t>PÁGINA WEB</a:t>
          </a:r>
          <a:endParaRPr lang="es-ES" sz="1500" b="1" dirty="0"/>
        </a:p>
      </dgm:t>
    </dgm:pt>
    <dgm:pt modelId="{74710B93-E641-4B7E-9223-972C81B9AA0E}" type="parTrans" cxnId="{76E4B29E-6C66-4D12-9FFA-7DB3DA7A7EF9}">
      <dgm:prSet/>
      <dgm:spPr/>
      <dgm:t>
        <a:bodyPr/>
        <a:lstStyle/>
        <a:p>
          <a:endParaRPr lang="es-ES"/>
        </a:p>
      </dgm:t>
    </dgm:pt>
    <dgm:pt modelId="{22E70441-0E34-4DC4-8861-086D29FB040E}" type="sibTrans" cxnId="{76E4B29E-6C66-4D12-9FFA-7DB3DA7A7EF9}">
      <dgm:prSet/>
      <dgm:spPr/>
      <dgm:t>
        <a:bodyPr/>
        <a:lstStyle/>
        <a:p>
          <a:endParaRPr lang="es-ES"/>
        </a:p>
      </dgm:t>
    </dgm:pt>
    <dgm:pt modelId="{A8C09033-DE88-4381-BF75-D509BB61CDAF}">
      <dgm:prSet phldrT="[Texto]" custT="1"/>
      <dgm:spPr>
        <a:solidFill>
          <a:srgbClr val="92D050"/>
        </a:solidFill>
      </dgm:spPr>
      <dgm:t>
        <a:bodyPr/>
        <a:lstStyle/>
        <a:p>
          <a:r>
            <a:rPr lang="es-ES" sz="1500" b="1" dirty="0" smtClean="0"/>
            <a:t>MÓDULO INFORMATIVO  PARA COMPRADORES Y PROVEEDORES  EN PLATAFORMA VIRTUAL.</a:t>
          </a:r>
          <a:endParaRPr lang="es-ES" sz="1500" b="1" dirty="0"/>
        </a:p>
      </dgm:t>
    </dgm:pt>
    <dgm:pt modelId="{E6090862-145D-42FE-9808-B0EAA6B733BD}" type="parTrans" cxnId="{31B2EC3C-4377-4628-9E7F-3D9A3CFA873E}">
      <dgm:prSet/>
      <dgm:spPr/>
      <dgm:t>
        <a:bodyPr/>
        <a:lstStyle/>
        <a:p>
          <a:endParaRPr lang="es-ES"/>
        </a:p>
      </dgm:t>
    </dgm:pt>
    <dgm:pt modelId="{5B04CE3E-1737-48E1-A5B9-14E2AD00E52D}" type="sibTrans" cxnId="{31B2EC3C-4377-4628-9E7F-3D9A3CFA873E}">
      <dgm:prSet/>
      <dgm:spPr/>
      <dgm:t>
        <a:bodyPr/>
        <a:lstStyle/>
        <a:p>
          <a:endParaRPr lang="es-ES"/>
        </a:p>
      </dgm:t>
    </dgm:pt>
    <dgm:pt modelId="{02B82211-8CFF-4115-9979-54BC325C4208}">
      <dgm:prSet phldrT="[Texto]" custT="1"/>
      <dgm:spPr>
        <a:solidFill>
          <a:srgbClr val="00B050"/>
        </a:solidFill>
      </dgm:spPr>
      <dgm:t>
        <a:bodyPr/>
        <a:lstStyle/>
        <a:p>
          <a:r>
            <a:rPr lang="es-ES" sz="1500" b="1" dirty="0" smtClean="0"/>
            <a:t>COMUNICADOS A UNIDADES OPERATIVAS DE CONTRATACIONES SOBRE NORMATIVA, RECOMENDACIONES, ENCUESTAS.</a:t>
          </a:r>
          <a:endParaRPr lang="es-ES" sz="1500" b="1" dirty="0"/>
        </a:p>
      </dgm:t>
    </dgm:pt>
    <dgm:pt modelId="{E780D752-1E53-400B-A8B0-A9EE4CBCDD00}" type="parTrans" cxnId="{A2A4DF0F-0CCE-4218-BDA8-740F83CE130C}">
      <dgm:prSet/>
      <dgm:spPr/>
      <dgm:t>
        <a:bodyPr/>
        <a:lstStyle/>
        <a:p>
          <a:endParaRPr lang="es-ES"/>
        </a:p>
      </dgm:t>
    </dgm:pt>
    <dgm:pt modelId="{171A4A9A-8D44-4650-8ED8-6D76CC37E02A}" type="sibTrans" cxnId="{A2A4DF0F-0CCE-4218-BDA8-740F83CE130C}">
      <dgm:prSet/>
      <dgm:spPr/>
      <dgm:t>
        <a:bodyPr/>
        <a:lstStyle/>
        <a:p>
          <a:endParaRPr lang="es-ES"/>
        </a:p>
      </dgm:t>
    </dgm:pt>
    <dgm:pt modelId="{0972A069-C009-48A8-AB03-CDCB7B8830F8}">
      <dgm:prSet phldrT="[Texto]" custT="1"/>
      <dgm:spPr>
        <a:solidFill>
          <a:srgbClr val="FFC000"/>
        </a:solidFill>
      </dgm:spPr>
      <dgm:t>
        <a:bodyPr/>
        <a:lstStyle/>
        <a:p>
          <a:r>
            <a:rPr lang="es-ES" sz="1500" b="1" dirty="0" smtClean="0"/>
            <a:t>NOTAS PERIODÍSTICAS</a:t>
          </a:r>
          <a:r>
            <a:rPr lang="es-ES" sz="1500" dirty="0" smtClean="0"/>
            <a:t>.</a:t>
          </a:r>
          <a:endParaRPr lang="es-ES" sz="1500" dirty="0"/>
        </a:p>
      </dgm:t>
    </dgm:pt>
    <dgm:pt modelId="{01641896-794A-4574-9F58-F41EDAB55066}" type="parTrans" cxnId="{67AA2555-94C9-4B01-8555-12C0AE93BC50}">
      <dgm:prSet/>
      <dgm:spPr/>
      <dgm:t>
        <a:bodyPr/>
        <a:lstStyle/>
        <a:p>
          <a:endParaRPr lang="es-ES"/>
        </a:p>
      </dgm:t>
    </dgm:pt>
    <dgm:pt modelId="{59C3A559-841D-4DEA-A22F-D1B1AE4D88CF}" type="sibTrans" cxnId="{67AA2555-94C9-4B01-8555-12C0AE93BC50}">
      <dgm:prSet/>
      <dgm:spPr/>
      <dgm:t>
        <a:bodyPr/>
        <a:lstStyle/>
        <a:p>
          <a:endParaRPr lang="es-ES"/>
        </a:p>
      </dgm:t>
    </dgm:pt>
    <dgm:pt modelId="{49B66A9E-6F1F-4AFD-BA13-6C4E657979A1}">
      <dgm:prSet phldrT="[Texto]" custT="1"/>
      <dgm:spPr>
        <a:solidFill>
          <a:srgbClr val="FFC000"/>
        </a:solidFill>
      </dgm:spPr>
      <dgm:t>
        <a:bodyPr/>
        <a:lstStyle/>
        <a:p>
          <a:r>
            <a:rPr lang="es-ES" sz="1500" b="1" dirty="0" smtClean="0"/>
            <a:t>FOROS.</a:t>
          </a:r>
          <a:endParaRPr lang="es-ES" sz="1500" b="1" dirty="0"/>
        </a:p>
      </dgm:t>
    </dgm:pt>
    <dgm:pt modelId="{FBA5C78D-A31B-4FEE-B4AF-0E819681FB26}" type="parTrans" cxnId="{3BECEA2D-7C9E-4135-910C-1F7FC5FE7B10}">
      <dgm:prSet/>
      <dgm:spPr/>
      <dgm:t>
        <a:bodyPr/>
        <a:lstStyle/>
        <a:p>
          <a:endParaRPr lang="es-ES"/>
        </a:p>
      </dgm:t>
    </dgm:pt>
    <dgm:pt modelId="{2D055724-FBA9-45D1-8D4E-BC6557BCEE06}" type="sibTrans" cxnId="{3BECEA2D-7C9E-4135-910C-1F7FC5FE7B10}">
      <dgm:prSet/>
      <dgm:spPr/>
      <dgm:t>
        <a:bodyPr/>
        <a:lstStyle/>
        <a:p>
          <a:endParaRPr lang="es-ES"/>
        </a:p>
      </dgm:t>
    </dgm:pt>
    <dgm:pt modelId="{DD98D27D-2B60-43C9-8556-22AC32ABD7DD}" type="pres">
      <dgm:prSet presAssocID="{CD04FE8F-A64E-4DD9-A093-E79A457E21CC}" presName="Name0" presStyleCnt="0">
        <dgm:presLayoutVars>
          <dgm:dir/>
          <dgm:resizeHandles val="exact"/>
        </dgm:presLayoutVars>
      </dgm:prSet>
      <dgm:spPr/>
      <dgm:t>
        <a:bodyPr/>
        <a:lstStyle/>
        <a:p>
          <a:endParaRPr lang="es-ES"/>
        </a:p>
      </dgm:t>
    </dgm:pt>
    <dgm:pt modelId="{90ECF46C-1C57-4CC1-BBEA-C2660EA7722E}" type="pres">
      <dgm:prSet presAssocID="{2F20F6F4-CF0F-4FA9-9DB9-18C10A58BA2E}" presName="node" presStyleLbl="node1" presStyleIdx="0" presStyleCnt="3" custScaleX="107774">
        <dgm:presLayoutVars>
          <dgm:bulletEnabled val="1"/>
        </dgm:presLayoutVars>
      </dgm:prSet>
      <dgm:spPr/>
      <dgm:t>
        <a:bodyPr/>
        <a:lstStyle/>
        <a:p>
          <a:endParaRPr lang="es-ES"/>
        </a:p>
      </dgm:t>
    </dgm:pt>
    <dgm:pt modelId="{54946171-B518-4BD2-822B-24FF20196143}" type="pres">
      <dgm:prSet presAssocID="{F48519C6-3D13-4BFA-B982-A6D4C815FB4A}" presName="sibTrans" presStyleCnt="0"/>
      <dgm:spPr/>
    </dgm:pt>
    <dgm:pt modelId="{1EDCD4BA-0CC5-41B6-9BD2-A33517845310}" type="pres">
      <dgm:prSet presAssocID="{D9554662-498E-47A6-AB1A-BC66B9C07DCF}" presName="node" presStyleLbl="node1" presStyleIdx="1" presStyleCnt="3" custScaleX="100887" custLinFactNeighborX="5096" custLinFactNeighborY="0">
        <dgm:presLayoutVars>
          <dgm:bulletEnabled val="1"/>
        </dgm:presLayoutVars>
      </dgm:prSet>
      <dgm:spPr/>
      <dgm:t>
        <a:bodyPr/>
        <a:lstStyle/>
        <a:p>
          <a:endParaRPr lang="es-ES"/>
        </a:p>
      </dgm:t>
    </dgm:pt>
    <dgm:pt modelId="{7A8614BC-B468-4219-96B0-D0BDD7F98F94}" type="pres">
      <dgm:prSet presAssocID="{69A9718F-143F-4BA9-A2BF-744B6E2975CD}" presName="sibTrans" presStyleCnt="0"/>
      <dgm:spPr/>
    </dgm:pt>
    <dgm:pt modelId="{DE210879-A7E5-4542-9886-761D9DD79945}" type="pres">
      <dgm:prSet presAssocID="{8BB5B3A2-B66C-474D-820B-1589EF5F232A}" presName="node" presStyleLbl="node1" presStyleIdx="2" presStyleCnt="3" custScaleX="85460" custLinFactNeighborX="22191" custLinFactNeighborY="358">
        <dgm:presLayoutVars>
          <dgm:bulletEnabled val="1"/>
        </dgm:presLayoutVars>
      </dgm:prSet>
      <dgm:spPr/>
      <dgm:t>
        <a:bodyPr/>
        <a:lstStyle/>
        <a:p>
          <a:endParaRPr lang="es-ES"/>
        </a:p>
      </dgm:t>
    </dgm:pt>
  </dgm:ptLst>
  <dgm:cxnLst>
    <dgm:cxn modelId="{163FB7FF-B25B-4117-9A52-C87BFBC56709}" type="presOf" srcId="{D9554662-498E-47A6-AB1A-BC66B9C07DCF}" destId="{1EDCD4BA-0CC5-41B6-9BD2-A33517845310}" srcOrd="0" destOrd="0" presId="urn:microsoft.com/office/officeart/2005/8/layout/hList6"/>
    <dgm:cxn modelId="{77DDDDC3-50FD-48C4-9F36-C5704731C837}" srcId="{CD04FE8F-A64E-4DD9-A093-E79A457E21CC}" destId="{8BB5B3A2-B66C-474D-820B-1589EF5F232A}" srcOrd="2" destOrd="0" parTransId="{6423F732-2C51-4FFB-B1AD-928AAAC8460E}" sibTransId="{38F4AD6F-E7CC-4858-9AFE-96CB0B6422CB}"/>
    <dgm:cxn modelId="{70F1C2DA-C165-4EC2-BB30-76644CBBC334}" srcId="{2F20F6F4-CF0F-4FA9-9DB9-18C10A58BA2E}" destId="{BA0F2DB5-FE16-42B9-B9C6-C96B1DF12B7F}" srcOrd="1" destOrd="0" parTransId="{1AA76ACD-6D5F-40E1-B43A-64A9BA9A0CD1}" sibTransId="{1B2FED2A-219B-4E52-979D-BEAD57AE7DFE}"/>
    <dgm:cxn modelId="{BD3684BC-DF3E-42D5-904A-9C00A9A7094D}" srcId="{2F20F6F4-CF0F-4FA9-9DB9-18C10A58BA2E}" destId="{756C5850-5DB7-4C92-A189-96901F3F6F45}" srcOrd="0" destOrd="0" parTransId="{9C1AEEF4-E223-4ED2-A6CC-C317210428F2}" sibTransId="{2BAA7F42-ED84-43E6-95A0-30FD6F9D1335}"/>
    <dgm:cxn modelId="{71D5E975-2D5E-41E6-A741-767FC7B4DB25}" type="presOf" srcId="{756C5850-5DB7-4C92-A189-96901F3F6F45}" destId="{90ECF46C-1C57-4CC1-BBEA-C2660EA7722E}" srcOrd="0" destOrd="1" presId="urn:microsoft.com/office/officeart/2005/8/layout/hList6"/>
    <dgm:cxn modelId="{31B2EC3C-4377-4628-9E7F-3D9A3CFA873E}" srcId="{D9554662-498E-47A6-AB1A-BC66B9C07DCF}" destId="{A8C09033-DE88-4381-BF75-D509BB61CDAF}" srcOrd="1" destOrd="0" parTransId="{E6090862-145D-42FE-9808-B0EAA6B733BD}" sibTransId="{5B04CE3E-1737-48E1-A5B9-14E2AD00E52D}"/>
    <dgm:cxn modelId="{DB33B5DB-1751-46A7-AE95-99FCF0C0E820}" type="presOf" srcId="{CD04FE8F-A64E-4DD9-A093-E79A457E21CC}" destId="{DD98D27D-2B60-43C9-8556-22AC32ABD7DD}" srcOrd="0" destOrd="0" presId="urn:microsoft.com/office/officeart/2005/8/layout/hList6"/>
    <dgm:cxn modelId="{6564FD39-DD47-4B74-89FA-BCEDF8A9E588}" type="presOf" srcId="{49B66A9E-6F1F-4AFD-BA13-6C4E657979A1}" destId="{DE210879-A7E5-4542-9886-761D9DD79945}" srcOrd="0" destOrd="3" presId="urn:microsoft.com/office/officeart/2005/8/layout/hList6"/>
    <dgm:cxn modelId="{2CE63BF1-FA50-45EF-8D7B-10B3054B13BD}" type="presOf" srcId="{24A5CABE-CEBC-47F2-9091-133C5E27537B}" destId="{1EDCD4BA-0CC5-41B6-9BD2-A33517845310}" srcOrd="0" destOrd="1" presId="urn:microsoft.com/office/officeart/2005/8/layout/hList6"/>
    <dgm:cxn modelId="{76E4B29E-6C66-4D12-9FFA-7DB3DA7A7EF9}" srcId="{8BB5B3A2-B66C-474D-820B-1589EF5F232A}" destId="{524ACAD9-E75E-4708-8392-1B0233D7951D}" srcOrd="0" destOrd="0" parTransId="{74710B93-E641-4B7E-9223-972C81B9AA0E}" sibTransId="{22E70441-0E34-4DC4-8861-086D29FB040E}"/>
    <dgm:cxn modelId="{B9D32D42-ADDF-4AAB-B416-10457BCCAF52}" type="presOf" srcId="{2F20F6F4-CF0F-4FA9-9DB9-18C10A58BA2E}" destId="{90ECF46C-1C57-4CC1-BBEA-C2660EA7722E}" srcOrd="0" destOrd="0" presId="urn:microsoft.com/office/officeart/2005/8/layout/hList6"/>
    <dgm:cxn modelId="{56DDB3FE-5777-414C-A8F9-E07EA3F455EB}" srcId="{D9554662-498E-47A6-AB1A-BC66B9C07DCF}" destId="{24A5CABE-CEBC-47F2-9091-133C5E27537B}" srcOrd="0" destOrd="0" parTransId="{B9E0778B-8C2B-413C-BF70-6029D86DDE7C}" sibTransId="{34573F17-B991-4FC6-8E1B-59D10FE03CB4}"/>
    <dgm:cxn modelId="{4893F05E-89F0-4837-A4E9-E0AF2AE82E64}" type="presOf" srcId="{524ACAD9-E75E-4708-8392-1B0233D7951D}" destId="{DE210879-A7E5-4542-9886-761D9DD79945}" srcOrd="0" destOrd="1" presId="urn:microsoft.com/office/officeart/2005/8/layout/hList6"/>
    <dgm:cxn modelId="{BAEE55E8-C09F-48A4-A55A-CA91E5B8AAD2}" type="presOf" srcId="{8BB5B3A2-B66C-474D-820B-1589EF5F232A}" destId="{DE210879-A7E5-4542-9886-761D9DD79945}" srcOrd="0" destOrd="0" presId="urn:microsoft.com/office/officeart/2005/8/layout/hList6"/>
    <dgm:cxn modelId="{514F02ED-9AFF-4157-996D-34A760A5B067}" type="presOf" srcId="{0972A069-C009-48A8-AB03-CDCB7B8830F8}" destId="{DE210879-A7E5-4542-9886-761D9DD79945}" srcOrd="0" destOrd="2" presId="urn:microsoft.com/office/officeart/2005/8/layout/hList6"/>
    <dgm:cxn modelId="{8FED9A34-2C76-4914-8278-D327350D4CC0}" type="presOf" srcId="{A8C09033-DE88-4381-BF75-D509BB61CDAF}" destId="{1EDCD4BA-0CC5-41B6-9BD2-A33517845310}" srcOrd="0" destOrd="2" presId="urn:microsoft.com/office/officeart/2005/8/layout/hList6"/>
    <dgm:cxn modelId="{3BECEA2D-7C9E-4135-910C-1F7FC5FE7B10}" srcId="{8BB5B3A2-B66C-474D-820B-1589EF5F232A}" destId="{49B66A9E-6F1F-4AFD-BA13-6C4E657979A1}" srcOrd="2" destOrd="0" parTransId="{FBA5C78D-A31B-4FEE-B4AF-0E819681FB26}" sibTransId="{2D055724-FBA9-45D1-8D4E-BC6557BCEE06}"/>
    <dgm:cxn modelId="{C3CE16F3-0FDA-4733-B3E8-73F1D10E50D6}" type="presOf" srcId="{BA0F2DB5-FE16-42B9-B9C6-C96B1DF12B7F}" destId="{90ECF46C-1C57-4CC1-BBEA-C2660EA7722E}" srcOrd="0" destOrd="2" presId="urn:microsoft.com/office/officeart/2005/8/layout/hList6"/>
    <dgm:cxn modelId="{1C408ED6-AF44-4CE3-88B4-3ACFFD7AB932}" srcId="{CD04FE8F-A64E-4DD9-A093-E79A457E21CC}" destId="{2F20F6F4-CF0F-4FA9-9DB9-18C10A58BA2E}" srcOrd="0" destOrd="0" parTransId="{8C72B297-0530-4F2F-9229-B17AE3E487BA}" sibTransId="{F48519C6-3D13-4BFA-B982-A6D4C815FB4A}"/>
    <dgm:cxn modelId="{57082282-2BAF-4E20-A4B8-8C707D13B114}" type="presOf" srcId="{02B82211-8CFF-4115-9979-54BC325C4208}" destId="{90ECF46C-1C57-4CC1-BBEA-C2660EA7722E}" srcOrd="0" destOrd="3" presId="urn:microsoft.com/office/officeart/2005/8/layout/hList6"/>
    <dgm:cxn modelId="{67AA2555-94C9-4B01-8555-12C0AE93BC50}" srcId="{8BB5B3A2-B66C-474D-820B-1589EF5F232A}" destId="{0972A069-C009-48A8-AB03-CDCB7B8830F8}" srcOrd="1" destOrd="0" parTransId="{01641896-794A-4574-9F58-F41EDAB55066}" sibTransId="{59C3A559-841D-4DEA-A22F-D1B1AE4D88CF}"/>
    <dgm:cxn modelId="{BB3D6049-BD8C-4FBA-BC56-1D6C60C774ED}" srcId="{CD04FE8F-A64E-4DD9-A093-E79A457E21CC}" destId="{D9554662-498E-47A6-AB1A-BC66B9C07DCF}" srcOrd="1" destOrd="0" parTransId="{4D5063C2-D19A-49DE-B532-EE9EC6CF329C}" sibTransId="{69A9718F-143F-4BA9-A2BF-744B6E2975CD}"/>
    <dgm:cxn modelId="{A2A4DF0F-0CCE-4218-BDA8-740F83CE130C}" srcId="{2F20F6F4-CF0F-4FA9-9DB9-18C10A58BA2E}" destId="{02B82211-8CFF-4115-9979-54BC325C4208}" srcOrd="2" destOrd="0" parTransId="{E780D752-1E53-400B-A8B0-A9EE4CBCDD00}" sibTransId="{171A4A9A-8D44-4650-8ED8-6D76CC37E02A}"/>
    <dgm:cxn modelId="{A421646C-EC74-4060-97E0-626B9425A634}" type="presParOf" srcId="{DD98D27D-2B60-43C9-8556-22AC32ABD7DD}" destId="{90ECF46C-1C57-4CC1-BBEA-C2660EA7722E}" srcOrd="0" destOrd="0" presId="urn:microsoft.com/office/officeart/2005/8/layout/hList6"/>
    <dgm:cxn modelId="{D87512FB-4B7A-46EC-BDEE-015B43C28FB6}" type="presParOf" srcId="{DD98D27D-2B60-43C9-8556-22AC32ABD7DD}" destId="{54946171-B518-4BD2-822B-24FF20196143}" srcOrd="1" destOrd="0" presId="urn:microsoft.com/office/officeart/2005/8/layout/hList6"/>
    <dgm:cxn modelId="{90B861FF-1E86-404E-8A82-952F08224851}" type="presParOf" srcId="{DD98D27D-2B60-43C9-8556-22AC32ABD7DD}" destId="{1EDCD4BA-0CC5-41B6-9BD2-A33517845310}" srcOrd="2" destOrd="0" presId="urn:microsoft.com/office/officeart/2005/8/layout/hList6"/>
    <dgm:cxn modelId="{8CDCFCF9-E83B-4025-8670-111110E49537}" type="presParOf" srcId="{DD98D27D-2B60-43C9-8556-22AC32ABD7DD}" destId="{7A8614BC-B468-4219-96B0-D0BDD7F98F94}" srcOrd="3" destOrd="0" presId="urn:microsoft.com/office/officeart/2005/8/layout/hList6"/>
    <dgm:cxn modelId="{A4C7E15F-3437-41A8-904D-E6635C95F6E5}" type="presParOf" srcId="{DD98D27D-2B60-43C9-8556-22AC32ABD7DD}" destId="{DE210879-A7E5-4542-9886-761D9DD79945}" srcOrd="4" destOrd="0" presId="urn:microsoft.com/office/officeart/2005/8/layout/hList6"/>
  </dgm:cxnLst>
  <dgm:bg/>
  <dgm:whole/>
</dgm:dataModel>
</file>

<file path=ppt/diagrams/data6.xml><?xml version="1.0" encoding="utf-8"?>
<dgm:dataModel xmlns:dgm="http://schemas.openxmlformats.org/drawingml/2006/diagram" xmlns:a="http://schemas.openxmlformats.org/drawingml/2006/main">
  <dgm:ptLst>
    <dgm:pt modelId="{2197166F-2C1A-46B4-A52D-CA1AE8DD6959}" type="doc">
      <dgm:prSet loTypeId="urn:microsoft.com/office/officeart/2005/8/layout/chevron2" loCatId="list" qsTypeId="urn:microsoft.com/office/officeart/2005/8/quickstyle/simple1" qsCatId="simple" csTypeId="urn:microsoft.com/office/officeart/2005/8/colors/colorful3" csCatId="colorful" phldr="1"/>
      <dgm:spPr/>
      <dgm:t>
        <a:bodyPr/>
        <a:lstStyle/>
        <a:p>
          <a:endParaRPr lang="es-ES"/>
        </a:p>
      </dgm:t>
    </dgm:pt>
    <dgm:pt modelId="{835F8814-5723-4EE0-9CE5-6A5CE084F417}">
      <dgm:prSet phldrT="[Texto]"/>
      <dgm:spPr/>
      <dgm:t>
        <a:bodyPr/>
        <a:lstStyle/>
        <a:p>
          <a:r>
            <a:rPr lang="es-ES" dirty="0" smtClean="0"/>
            <a:t>1</a:t>
          </a:r>
          <a:endParaRPr lang="es-ES" dirty="0"/>
        </a:p>
      </dgm:t>
    </dgm:pt>
    <dgm:pt modelId="{75FA3D72-430F-41ED-9E77-B4D5BA2D6215}" type="parTrans" cxnId="{BD73E1C6-D257-4144-9DE5-0EC74566794F}">
      <dgm:prSet/>
      <dgm:spPr/>
      <dgm:t>
        <a:bodyPr/>
        <a:lstStyle/>
        <a:p>
          <a:endParaRPr lang="es-ES"/>
        </a:p>
      </dgm:t>
    </dgm:pt>
    <dgm:pt modelId="{38301832-4EDC-4631-A00E-D0A725F672D2}" type="sibTrans" cxnId="{BD73E1C6-D257-4144-9DE5-0EC74566794F}">
      <dgm:prSet/>
      <dgm:spPr/>
      <dgm:t>
        <a:bodyPr/>
        <a:lstStyle/>
        <a:p>
          <a:endParaRPr lang="es-ES"/>
        </a:p>
      </dgm:t>
    </dgm:pt>
    <dgm:pt modelId="{8B0C0E9D-BDA5-49BF-82E2-02F16B5583A1}">
      <dgm:prSet phldrT="[Texto]" custT="1"/>
      <dgm:spPr/>
      <dgm:t>
        <a:bodyPr/>
        <a:lstStyle/>
        <a:p>
          <a:r>
            <a:rPr lang="es-ES" sz="1800" b="1" u="none" dirty="0" smtClean="0">
              <a:solidFill>
                <a:schemeClr val="accent5">
                  <a:lumMod val="50000"/>
                </a:schemeClr>
              </a:solidFill>
              <a:effectLst/>
              <a:latin typeface="Cambria" pitchFamily="18" charset="0"/>
            </a:rPr>
            <a:t>Transparencia y difusión de los procesos de compras y contrataciones.</a:t>
          </a:r>
          <a:endParaRPr lang="es-ES" sz="1800" b="1" u="none" dirty="0">
            <a:solidFill>
              <a:schemeClr val="accent5">
                <a:lumMod val="50000"/>
              </a:schemeClr>
            </a:solidFill>
            <a:effectLst/>
            <a:latin typeface="Cambria" pitchFamily="18" charset="0"/>
          </a:endParaRPr>
        </a:p>
      </dgm:t>
    </dgm:pt>
    <dgm:pt modelId="{D87D7B63-DE2B-4326-AFDA-9B85759B6080}" type="parTrans" cxnId="{E1C22EB2-4580-431F-8712-583BE24237B8}">
      <dgm:prSet/>
      <dgm:spPr/>
      <dgm:t>
        <a:bodyPr/>
        <a:lstStyle/>
        <a:p>
          <a:endParaRPr lang="es-ES"/>
        </a:p>
      </dgm:t>
    </dgm:pt>
    <dgm:pt modelId="{22DED043-E1EB-46E6-A5D6-AC7BD2F61C32}" type="sibTrans" cxnId="{E1C22EB2-4580-431F-8712-583BE24237B8}">
      <dgm:prSet/>
      <dgm:spPr/>
      <dgm:t>
        <a:bodyPr/>
        <a:lstStyle/>
        <a:p>
          <a:endParaRPr lang="es-ES"/>
        </a:p>
      </dgm:t>
    </dgm:pt>
    <dgm:pt modelId="{D998FF33-6949-42CB-9A69-9B0DABE08741}">
      <dgm:prSet phldrT="[Texto]"/>
      <dgm:spPr/>
      <dgm:t>
        <a:bodyPr/>
        <a:lstStyle/>
        <a:p>
          <a:r>
            <a:rPr lang="es-ES" dirty="0" smtClean="0"/>
            <a:t>2</a:t>
          </a:r>
          <a:endParaRPr lang="es-ES" dirty="0"/>
        </a:p>
      </dgm:t>
    </dgm:pt>
    <dgm:pt modelId="{3542CC09-A9AB-414F-87A0-F62FB409DA0F}" type="parTrans" cxnId="{7AA313E3-C8D0-49EB-A7E0-2558BC217F7B}">
      <dgm:prSet/>
      <dgm:spPr/>
      <dgm:t>
        <a:bodyPr/>
        <a:lstStyle/>
        <a:p>
          <a:endParaRPr lang="es-ES"/>
        </a:p>
      </dgm:t>
    </dgm:pt>
    <dgm:pt modelId="{9F95FD8E-96F9-4E54-BC58-61C0B106CBE9}" type="sibTrans" cxnId="{7AA313E3-C8D0-49EB-A7E0-2558BC217F7B}">
      <dgm:prSet/>
      <dgm:spPr/>
      <dgm:t>
        <a:bodyPr/>
        <a:lstStyle/>
        <a:p>
          <a:endParaRPr lang="es-ES"/>
        </a:p>
      </dgm:t>
    </dgm:pt>
    <dgm:pt modelId="{7E4A7565-98B9-4AED-98C2-B5E1E10A7034}">
      <dgm:prSet phldrT="[Texto]" custT="1"/>
      <dgm:spPr/>
      <dgm:t>
        <a:bodyPr/>
        <a:lstStyle/>
        <a:p>
          <a:r>
            <a:rPr lang="es-ES" sz="1800" b="1" u="none" dirty="0" smtClean="0">
              <a:solidFill>
                <a:schemeClr val="accent5">
                  <a:lumMod val="50000"/>
                </a:schemeClr>
              </a:solidFill>
              <a:effectLst/>
              <a:latin typeface="Cambria" pitchFamily="18" charset="0"/>
            </a:rPr>
            <a:t>Simplifica la administración de la relación con el proveedores</a:t>
          </a:r>
          <a:endParaRPr lang="es-ES" sz="1800" b="1" u="none" dirty="0">
            <a:solidFill>
              <a:schemeClr val="accent5">
                <a:lumMod val="50000"/>
              </a:schemeClr>
            </a:solidFill>
            <a:effectLst/>
            <a:latin typeface="Cambria" pitchFamily="18" charset="0"/>
          </a:endParaRPr>
        </a:p>
      </dgm:t>
    </dgm:pt>
    <dgm:pt modelId="{AC5B4262-696F-45FD-918B-E3711820E677}" type="parTrans" cxnId="{7508D4F0-3BD9-4308-88BA-567BCD69EEC5}">
      <dgm:prSet/>
      <dgm:spPr/>
      <dgm:t>
        <a:bodyPr/>
        <a:lstStyle/>
        <a:p>
          <a:endParaRPr lang="es-ES"/>
        </a:p>
      </dgm:t>
    </dgm:pt>
    <dgm:pt modelId="{52C6DC92-95A4-4CD9-8E57-331F8B7BD340}" type="sibTrans" cxnId="{7508D4F0-3BD9-4308-88BA-567BCD69EEC5}">
      <dgm:prSet/>
      <dgm:spPr/>
      <dgm:t>
        <a:bodyPr/>
        <a:lstStyle/>
        <a:p>
          <a:endParaRPr lang="es-ES"/>
        </a:p>
      </dgm:t>
    </dgm:pt>
    <dgm:pt modelId="{CE1F0376-02FC-4FD9-8FE2-AEA79F713213}">
      <dgm:prSet phldrT="[Texto]"/>
      <dgm:spPr/>
      <dgm:t>
        <a:bodyPr/>
        <a:lstStyle/>
        <a:p>
          <a:r>
            <a:rPr lang="es-ES" dirty="0" smtClean="0"/>
            <a:t>3</a:t>
          </a:r>
          <a:endParaRPr lang="es-ES" dirty="0"/>
        </a:p>
      </dgm:t>
    </dgm:pt>
    <dgm:pt modelId="{56803716-DF4F-42A8-8DBE-F06B2FAE7CB6}" type="parTrans" cxnId="{E4CC4188-C0FD-4D71-BD13-3C00FFCC05AF}">
      <dgm:prSet/>
      <dgm:spPr/>
      <dgm:t>
        <a:bodyPr/>
        <a:lstStyle/>
        <a:p>
          <a:endParaRPr lang="es-ES"/>
        </a:p>
      </dgm:t>
    </dgm:pt>
    <dgm:pt modelId="{B81AFE98-BEDC-4A90-8EE6-20F745E8D66A}" type="sibTrans" cxnId="{E4CC4188-C0FD-4D71-BD13-3C00FFCC05AF}">
      <dgm:prSet/>
      <dgm:spPr/>
      <dgm:t>
        <a:bodyPr/>
        <a:lstStyle/>
        <a:p>
          <a:endParaRPr lang="es-ES"/>
        </a:p>
      </dgm:t>
    </dgm:pt>
    <dgm:pt modelId="{4147C58A-0713-47AE-B9BE-381AA2843A5D}">
      <dgm:prSet phldrT="[Texto]" custT="1"/>
      <dgm:spPr/>
      <dgm:t>
        <a:bodyPr/>
        <a:lstStyle/>
        <a:p>
          <a:r>
            <a:rPr lang="es-ES" sz="1800" b="1" u="none" dirty="0" smtClean="0">
              <a:solidFill>
                <a:schemeClr val="accent5">
                  <a:lumMod val="50000"/>
                </a:schemeClr>
              </a:solidFill>
              <a:effectLst/>
              <a:latin typeface="Cambria" pitchFamily="18" charset="0"/>
            </a:rPr>
            <a:t>Promueve la participación competitiva de los proveedores</a:t>
          </a:r>
          <a:endParaRPr lang="es-ES" sz="1800" b="1" u="none" dirty="0">
            <a:solidFill>
              <a:schemeClr val="accent5">
                <a:lumMod val="50000"/>
              </a:schemeClr>
            </a:solidFill>
            <a:effectLst/>
            <a:latin typeface="Cambria" pitchFamily="18" charset="0"/>
          </a:endParaRPr>
        </a:p>
      </dgm:t>
    </dgm:pt>
    <dgm:pt modelId="{A76BEB74-0CBF-4E7F-80B0-2A2B295FD560}" type="parTrans" cxnId="{A047EB5D-1296-47D4-82C8-490707E95037}">
      <dgm:prSet/>
      <dgm:spPr/>
      <dgm:t>
        <a:bodyPr/>
        <a:lstStyle/>
        <a:p>
          <a:endParaRPr lang="es-ES"/>
        </a:p>
      </dgm:t>
    </dgm:pt>
    <dgm:pt modelId="{C4CCAFB5-041D-4598-9739-EBE37237CB3E}" type="sibTrans" cxnId="{A047EB5D-1296-47D4-82C8-490707E95037}">
      <dgm:prSet/>
      <dgm:spPr/>
      <dgm:t>
        <a:bodyPr/>
        <a:lstStyle/>
        <a:p>
          <a:endParaRPr lang="es-ES"/>
        </a:p>
      </dgm:t>
    </dgm:pt>
    <dgm:pt modelId="{B0396A4C-B323-49C0-850C-12FAD2793C75}">
      <dgm:prSet/>
      <dgm:spPr/>
      <dgm:t>
        <a:bodyPr/>
        <a:lstStyle/>
        <a:p>
          <a:r>
            <a:rPr lang="es-ES" dirty="0" smtClean="0"/>
            <a:t>4</a:t>
          </a:r>
          <a:endParaRPr lang="es-ES" dirty="0"/>
        </a:p>
      </dgm:t>
    </dgm:pt>
    <dgm:pt modelId="{EF82E2CB-1A76-4221-84FC-402E13A590DA}" type="parTrans" cxnId="{C349DB97-2C14-4EDD-961E-CF5C0CB84DF6}">
      <dgm:prSet/>
      <dgm:spPr/>
      <dgm:t>
        <a:bodyPr/>
        <a:lstStyle/>
        <a:p>
          <a:endParaRPr lang="es-ES"/>
        </a:p>
      </dgm:t>
    </dgm:pt>
    <dgm:pt modelId="{2A6D8872-A527-441D-A954-7202B4ED5137}" type="sibTrans" cxnId="{C349DB97-2C14-4EDD-961E-CF5C0CB84DF6}">
      <dgm:prSet/>
      <dgm:spPr/>
      <dgm:t>
        <a:bodyPr/>
        <a:lstStyle/>
        <a:p>
          <a:endParaRPr lang="es-ES"/>
        </a:p>
      </dgm:t>
    </dgm:pt>
    <dgm:pt modelId="{D4537023-EF26-4CC4-A0AD-D8B6C84DD3C3}">
      <dgm:prSet/>
      <dgm:spPr/>
      <dgm:t>
        <a:bodyPr/>
        <a:lstStyle/>
        <a:p>
          <a:r>
            <a:rPr lang="es-ES" dirty="0" smtClean="0"/>
            <a:t>5</a:t>
          </a:r>
          <a:endParaRPr lang="es-ES" dirty="0"/>
        </a:p>
      </dgm:t>
    </dgm:pt>
    <dgm:pt modelId="{31965093-57C9-4694-A71C-0560695922C7}" type="parTrans" cxnId="{1E74B6EE-FFE1-46A1-B4CD-35056128993B}">
      <dgm:prSet/>
      <dgm:spPr/>
      <dgm:t>
        <a:bodyPr/>
        <a:lstStyle/>
        <a:p>
          <a:endParaRPr lang="es-ES"/>
        </a:p>
      </dgm:t>
    </dgm:pt>
    <dgm:pt modelId="{6C5FE120-9157-4E81-98CD-3A3B3883DCA2}" type="sibTrans" cxnId="{1E74B6EE-FFE1-46A1-B4CD-35056128993B}">
      <dgm:prSet/>
      <dgm:spPr/>
      <dgm:t>
        <a:bodyPr/>
        <a:lstStyle/>
        <a:p>
          <a:endParaRPr lang="es-ES"/>
        </a:p>
      </dgm:t>
    </dgm:pt>
    <dgm:pt modelId="{A6AAC64F-A5E7-451B-8DE2-A8E24B1AFC0D}">
      <dgm:prSet custT="1"/>
      <dgm:spPr/>
      <dgm:t>
        <a:bodyPr/>
        <a:lstStyle/>
        <a:p>
          <a:r>
            <a:rPr lang="es-ES" sz="1800" b="1" u="none" dirty="0" smtClean="0">
              <a:solidFill>
                <a:schemeClr val="accent5">
                  <a:lumMod val="50000"/>
                </a:schemeClr>
              </a:solidFill>
              <a:effectLst/>
              <a:latin typeface="Cambria" pitchFamily="18" charset="0"/>
            </a:rPr>
            <a:t>Eficiencia y eficacia a través de novedosos mecanismos de selección, adquisición y contratación</a:t>
          </a:r>
          <a:endParaRPr lang="es-ES" sz="1800" b="1" u="none" dirty="0">
            <a:solidFill>
              <a:schemeClr val="accent5">
                <a:lumMod val="50000"/>
              </a:schemeClr>
            </a:solidFill>
            <a:effectLst/>
            <a:latin typeface="Cambria" pitchFamily="18" charset="0"/>
          </a:endParaRPr>
        </a:p>
      </dgm:t>
    </dgm:pt>
    <dgm:pt modelId="{1FD4BA43-11EF-490B-B346-88322CE169FD}" type="parTrans" cxnId="{3B056CDE-DA62-4380-AE01-90A5A54CABE7}">
      <dgm:prSet/>
      <dgm:spPr/>
      <dgm:t>
        <a:bodyPr/>
        <a:lstStyle/>
        <a:p>
          <a:endParaRPr lang="es-ES"/>
        </a:p>
      </dgm:t>
    </dgm:pt>
    <dgm:pt modelId="{EBEA1D36-E22F-4233-8369-AF65B2CAA51D}" type="sibTrans" cxnId="{3B056CDE-DA62-4380-AE01-90A5A54CABE7}">
      <dgm:prSet/>
      <dgm:spPr/>
      <dgm:t>
        <a:bodyPr/>
        <a:lstStyle/>
        <a:p>
          <a:endParaRPr lang="es-ES"/>
        </a:p>
      </dgm:t>
    </dgm:pt>
    <dgm:pt modelId="{0B9B0EA2-745B-43B3-A53A-E83FED1089A1}">
      <dgm:prSet custT="1"/>
      <dgm:spPr/>
      <dgm:t>
        <a:bodyPr/>
        <a:lstStyle/>
        <a:p>
          <a:r>
            <a:rPr lang="es-ES" sz="1800" b="1" u="none" dirty="0" smtClean="0">
              <a:solidFill>
                <a:schemeClr val="accent5">
                  <a:lumMod val="50000"/>
                </a:schemeClr>
              </a:solidFill>
              <a:effectLst/>
              <a:latin typeface="Cambria" pitchFamily="18" charset="0"/>
            </a:rPr>
            <a:t>Información actualizada y consolidada en un único sistema</a:t>
          </a:r>
          <a:endParaRPr lang="es-ES" sz="1800" b="1" u="none" dirty="0">
            <a:solidFill>
              <a:schemeClr val="accent5">
                <a:lumMod val="50000"/>
              </a:schemeClr>
            </a:solidFill>
            <a:effectLst/>
            <a:latin typeface="Cambria" pitchFamily="18" charset="0"/>
          </a:endParaRPr>
        </a:p>
      </dgm:t>
    </dgm:pt>
    <dgm:pt modelId="{FA50C290-3BF5-457C-973A-3BF429B95C73}" type="parTrans" cxnId="{31DD8C4A-BDF4-4F0F-B234-FD4EA8BA85E4}">
      <dgm:prSet/>
      <dgm:spPr/>
      <dgm:t>
        <a:bodyPr/>
        <a:lstStyle/>
        <a:p>
          <a:endParaRPr lang="es-ES"/>
        </a:p>
      </dgm:t>
    </dgm:pt>
    <dgm:pt modelId="{F0BAB3DE-0EFC-47BD-9239-4F58383B3E5C}" type="sibTrans" cxnId="{31DD8C4A-BDF4-4F0F-B234-FD4EA8BA85E4}">
      <dgm:prSet/>
      <dgm:spPr/>
      <dgm:t>
        <a:bodyPr/>
        <a:lstStyle/>
        <a:p>
          <a:endParaRPr lang="es-ES"/>
        </a:p>
      </dgm:t>
    </dgm:pt>
    <dgm:pt modelId="{FA7EE93C-100D-4E35-B3E6-B1FD2F49F57B}">
      <dgm:prSet/>
      <dgm:spPr/>
      <dgm:t>
        <a:bodyPr/>
        <a:lstStyle/>
        <a:p>
          <a:r>
            <a:rPr lang="es-ES" dirty="0" smtClean="0"/>
            <a:t>6</a:t>
          </a:r>
          <a:endParaRPr lang="es-ES" dirty="0"/>
        </a:p>
      </dgm:t>
    </dgm:pt>
    <dgm:pt modelId="{C0DB1F74-90EE-4565-9816-D48FDEC03305}" type="parTrans" cxnId="{D4F28876-6C27-4C15-95BF-1993A1FB3391}">
      <dgm:prSet/>
      <dgm:spPr/>
      <dgm:t>
        <a:bodyPr/>
        <a:lstStyle/>
        <a:p>
          <a:endParaRPr lang="es-ES"/>
        </a:p>
      </dgm:t>
    </dgm:pt>
    <dgm:pt modelId="{0B2E9C91-A670-4341-A44F-5309C9886D04}" type="sibTrans" cxnId="{D4F28876-6C27-4C15-95BF-1993A1FB3391}">
      <dgm:prSet/>
      <dgm:spPr/>
      <dgm:t>
        <a:bodyPr/>
        <a:lstStyle/>
        <a:p>
          <a:endParaRPr lang="es-ES"/>
        </a:p>
      </dgm:t>
    </dgm:pt>
    <dgm:pt modelId="{67DB057D-26CA-4DAA-B907-B1D2746CCDB1}">
      <dgm:prSet custT="1"/>
      <dgm:spPr/>
      <dgm:t>
        <a:bodyPr/>
        <a:lstStyle/>
        <a:p>
          <a:r>
            <a:rPr lang="es-ES" sz="1800" b="1" u="none" dirty="0" smtClean="0">
              <a:solidFill>
                <a:schemeClr val="accent5">
                  <a:lumMod val="50000"/>
                </a:schemeClr>
              </a:solidFill>
              <a:effectLst/>
              <a:latin typeface="Cambria" pitchFamily="18" charset="0"/>
            </a:rPr>
            <a:t>Reducción de los tiempos administrativos.</a:t>
          </a:r>
          <a:endParaRPr lang="es-ES" sz="1800" b="1" u="none" dirty="0">
            <a:solidFill>
              <a:schemeClr val="accent5">
                <a:lumMod val="50000"/>
              </a:schemeClr>
            </a:solidFill>
            <a:effectLst/>
            <a:latin typeface="Cambria" pitchFamily="18" charset="0"/>
          </a:endParaRPr>
        </a:p>
      </dgm:t>
    </dgm:pt>
    <dgm:pt modelId="{248696AD-662A-43EF-AEDC-845C3C052734}" type="parTrans" cxnId="{001BE06A-D25E-4E00-A5D5-F12706211271}">
      <dgm:prSet/>
      <dgm:spPr/>
      <dgm:t>
        <a:bodyPr/>
        <a:lstStyle/>
        <a:p>
          <a:endParaRPr lang="es-ES"/>
        </a:p>
      </dgm:t>
    </dgm:pt>
    <dgm:pt modelId="{2D41E4AC-D35C-4634-BCFC-262143EDB8DA}" type="sibTrans" cxnId="{001BE06A-D25E-4E00-A5D5-F12706211271}">
      <dgm:prSet/>
      <dgm:spPr/>
      <dgm:t>
        <a:bodyPr/>
        <a:lstStyle/>
        <a:p>
          <a:endParaRPr lang="es-ES"/>
        </a:p>
      </dgm:t>
    </dgm:pt>
    <dgm:pt modelId="{BCB630AD-7DB3-4FF3-93AF-9AF6B3049334}">
      <dgm:prSet/>
      <dgm:spPr/>
      <dgm:t>
        <a:bodyPr/>
        <a:lstStyle/>
        <a:p>
          <a:r>
            <a:rPr lang="es-ES" dirty="0" smtClean="0"/>
            <a:t>7</a:t>
          </a:r>
          <a:endParaRPr lang="es-ES" dirty="0"/>
        </a:p>
      </dgm:t>
    </dgm:pt>
    <dgm:pt modelId="{8C4C50C4-6074-4343-A482-3040056F8EC1}" type="parTrans" cxnId="{DE9338A4-73AE-41CB-AD0B-71F66F07FAAB}">
      <dgm:prSet/>
      <dgm:spPr/>
      <dgm:t>
        <a:bodyPr/>
        <a:lstStyle/>
        <a:p>
          <a:endParaRPr lang="es-ES"/>
        </a:p>
      </dgm:t>
    </dgm:pt>
    <dgm:pt modelId="{3034F39B-4F42-40AC-8BEA-DA579640E184}" type="sibTrans" cxnId="{DE9338A4-73AE-41CB-AD0B-71F66F07FAAB}">
      <dgm:prSet/>
      <dgm:spPr/>
      <dgm:t>
        <a:bodyPr/>
        <a:lstStyle/>
        <a:p>
          <a:endParaRPr lang="es-ES"/>
        </a:p>
      </dgm:t>
    </dgm:pt>
    <dgm:pt modelId="{AE1CA0D1-8AB2-4D15-B1D4-93D36666C39F}">
      <dgm:prSet custT="1"/>
      <dgm:spPr/>
      <dgm:t>
        <a:bodyPr/>
        <a:lstStyle/>
        <a:p>
          <a:r>
            <a:rPr lang="es-ES" sz="1800" b="1" u="none" dirty="0" smtClean="0">
              <a:solidFill>
                <a:schemeClr val="accent5">
                  <a:lumMod val="50000"/>
                </a:schemeClr>
              </a:solidFill>
              <a:effectLst/>
              <a:latin typeface="Cambria" pitchFamily="18" charset="0"/>
            </a:rPr>
            <a:t>El acceso es público y gratuito a través de internet</a:t>
          </a:r>
          <a:endParaRPr lang="es-ES" sz="1800" b="1" u="none" dirty="0">
            <a:solidFill>
              <a:schemeClr val="accent5">
                <a:lumMod val="50000"/>
              </a:schemeClr>
            </a:solidFill>
            <a:effectLst/>
            <a:latin typeface="Cambria" pitchFamily="18" charset="0"/>
          </a:endParaRPr>
        </a:p>
      </dgm:t>
    </dgm:pt>
    <dgm:pt modelId="{07B70650-5F83-4D11-9F74-26DA9ECA851B}" type="parTrans" cxnId="{406B2F79-9CE1-4F53-981C-1C6217FFAF8C}">
      <dgm:prSet/>
      <dgm:spPr/>
      <dgm:t>
        <a:bodyPr/>
        <a:lstStyle/>
        <a:p>
          <a:endParaRPr lang="es-ES"/>
        </a:p>
      </dgm:t>
    </dgm:pt>
    <dgm:pt modelId="{46B76359-21F8-42CB-A9AE-1B865B284EEF}" type="sibTrans" cxnId="{406B2F79-9CE1-4F53-981C-1C6217FFAF8C}">
      <dgm:prSet/>
      <dgm:spPr/>
      <dgm:t>
        <a:bodyPr/>
        <a:lstStyle/>
        <a:p>
          <a:endParaRPr lang="es-ES"/>
        </a:p>
      </dgm:t>
    </dgm:pt>
    <dgm:pt modelId="{93486865-25B8-4A60-813C-E19D629ECA10}">
      <dgm:prSet custT="1"/>
      <dgm:spPr/>
      <dgm:t>
        <a:bodyPr/>
        <a:lstStyle/>
        <a:p>
          <a:endParaRPr lang="es-ES" sz="1800" b="1" u="none" dirty="0">
            <a:solidFill>
              <a:schemeClr val="accent5">
                <a:lumMod val="50000"/>
              </a:schemeClr>
            </a:solidFill>
            <a:effectLst/>
            <a:latin typeface="Cambria" pitchFamily="18" charset="0"/>
          </a:endParaRPr>
        </a:p>
      </dgm:t>
    </dgm:pt>
    <dgm:pt modelId="{6E523A4D-0EE1-4F84-A00A-A5D9E4390CD4}" type="parTrans" cxnId="{E3EF899A-0139-48FA-8318-C673F3CB5F75}">
      <dgm:prSet/>
      <dgm:spPr/>
      <dgm:t>
        <a:bodyPr/>
        <a:lstStyle/>
        <a:p>
          <a:endParaRPr lang="es-ES"/>
        </a:p>
      </dgm:t>
    </dgm:pt>
    <dgm:pt modelId="{642DB635-564D-4D8F-8699-6F99413E5E5D}" type="sibTrans" cxnId="{E3EF899A-0139-48FA-8318-C673F3CB5F75}">
      <dgm:prSet/>
      <dgm:spPr/>
      <dgm:t>
        <a:bodyPr/>
        <a:lstStyle/>
        <a:p>
          <a:endParaRPr lang="es-ES"/>
        </a:p>
      </dgm:t>
    </dgm:pt>
    <dgm:pt modelId="{7B81BB4A-6CF1-42E7-A2A3-51B75A774113}" type="pres">
      <dgm:prSet presAssocID="{2197166F-2C1A-46B4-A52D-CA1AE8DD6959}" presName="linearFlow" presStyleCnt="0">
        <dgm:presLayoutVars>
          <dgm:dir/>
          <dgm:animLvl val="lvl"/>
          <dgm:resizeHandles val="exact"/>
        </dgm:presLayoutVars>
      </dgm:prSet>
      <dgm:spPr/>
      <dgm:t>
        <a:bodyPr/>
        <a:lstStyle/>
        <a:p>
          <a:endParaRPr lang="es-ES"/>
        </a:p>
      </dgm:t>
    </dgm:pt>
    <dgm:pt modelId="{40E7C0AE-C972-4573-A1F2-60A8756B5FA0}" type="pres">
      <dgm:prSet presAssocID="{835F8814-5723-4EE0-9CE5-6A5CE084F417}" presName="composite" presStyleCnt="0"/>
      <dgm:spPr/>
    </dgm:pt>
    <dgm:pt modelId="{F9309ED2-6BE4-4BE6-9AED-232793D6E497}" type="pres">
      <dgm:prSet presAssocID="{835F8814-5723-4EE0-9CE5-6A5CE084F417}" presName="parentText" presStyleLbl="alignNode1" presStyleIdx="0" presStyleCnt="7">
        <dgm:presLayoutVars>
          <dgm:chMax val="1"/>
          <dgm:bulletEnabled val="1"/>
        </dgm:presLayoutVars>
      </dgm:prSet>
      <dgm:spPr/>
      <dgm:t>
        <a:bodyPr/>
        <a:lstStyle/>
        <a:p>
          <a:endParaRPr lang="es-ES"/>
        </a:p>
      </dgm:t>
    </dgm:pt>
    <dgm:pt modelId="{A609B901-06CF-4A81-B43E-6C1A2442BFC3}" type="pres">
      <dgm:prSet presAssocID="{835F8814-5723-4EE0-9CE5-6A5CE084F417}" presName="descendantText" presStyleLbl="alignAcc1" presStyleIdx="0" presStyleCnt="7">
        <dgm:presLayoutVars>
          <dgm:bulletEnabled val="1"/>
        </dgm:presLayoutVars>
      </dgm:prSet>
      <dgm:spPr/>
      <dgm:t>
        <a:bodyPr/>
        <a:lstStyle/>
        <a:p>
          <a:endParaRPr lang="es-ES"/>
        </a:p>
      </dgm:t>
    </dgm:pt>
    <dgm:pt modelId="{A924D05E-5EBF-4B53-B752-13E92BF30718}" type="pres">
      <dgm:prSet presAssocID="{38301832-4EDC-4631-A00E-D0A725F672D2}" presName="sp" presStyleCnt="0"/>
      <dgm:spPr/>
    </dgm:pt>
    <dgm:pt modelId="{8529BCEC-B2AA-4A1E-860A-9C6E20EA2E12}" type="pres">
      <dgm:prSet presAssocID="{D998FF33-6949-42CB-9A69-9B0DABE08741}" presName="composite" presStyleCnt="0"/>
      <dgm:spPr/>
    </dgm:pt>
    <dgm:pt modelId="{E753814D-9A3E-4338-8ECB-057B717F59F1}" type="pres">
      <dgm:prSet presAssocID="{D998FF33-6949-42CB-9A69-9B0DABE08741}" presName="parentText" presStyleLbl="alignNode1" presStyleIdx="1" presStyleCnt="7">
        <dgm:presLayoutVars>
          <dgm:chMax val="1"/>
          <dgm:bulletEnabled val="1"/>
        </dgm:presLayoutVars>
      </dgm:prSet>
      <dgm:spPr/>
      <dgm:t>
        <a:bodyPr/>
        <a:lstStyle/>
        <a:p>
          <a:endParaRPr lang="es-ES"/>
        </a:p>
      </dgm:t>
    </dgm:pt>
    <dgm:pt modelId="{D7E3FD29-9CD7-4897-9130-5EFA419BA171}" type="pres">
      <dgm:prSet presAssocID="{D998FF33-6949-42CB-9A69-9B0DABE08741}" presName="descendantText" presStyleLbl="alignAcc1" presStyleIdx="1" presStyleCnt="7">
        <dgm:presLayoutVars>
          <dgm:bulletEnabled val="1"/>
        </dgm:presLayoutVars>
      </dgm:prSet>
      <dgm:spPr/>
      <dgm:t>
        <a:bodyPr/>
        <a:lstStyle/>
        <a:p>
          <a:endParaRPr lang="es-ES"/>
        </a:p>
      </dgm:t>
    </dgm:pt>
    <dgm:pt modelId="{0C978A69-71EB-4848-9580-55535318D6AF}" type="pres">
      <dgm:prSet presAssocID="{9F95FD8E-96F9-4E54-BC58-61C0B106CBE9}" presName="sp" presStyleCnt="0"/>
      <dgm:spPr/>
    </dgm:pt>
    <dgm:pt modelId="{A82044E9-904D-44B5-A0EC-7FD635FB2460}" type="pres">
      <dgm:prSet presAssocID="{CE1F0376-02FC-4FD9-8FE2-AEA79F713213}" presName="composite" presStyleCnt="0"/>
      <dgm:spPr/>
    </dgm:pt>
    <dgm:pt modelId="{2572F701-809A-400A-BDF8-47DB576009B7}" type="pres">
      <dgm:prSet presAssocID="{CE1F0376-02FC-4FD9-8FE2-AEA79F713213}" presName="parentText" presStyleLbl="alignNode1" presStyleIdx="2" presStyleCnt="7">
        <dgm:presLayoutVars>
          <dgm:chMax val="1"/>
          <dgm:bulletEnabled val="1"/>
        </dgm:presLayoutVars>
      </dgm:prSet>
      <dgm:spPr/>
      <dgm:t>
        <a:bodyPr/>
        <a:lstStyle/>
        <a:p>
          <a:endParaRPr lang="es-ES"/>
        </a:p>
      </dgm:t>
    </dgm:pt>
    <dgm:pt modelId="{09D92E21-FCF0-4189-8487-C1597F427D8C}" type="pres">
      <dgm:prSet presAssocID="{CE1F0376-02FC-4FD9-8FE2-AEA79F713213}" presName="descendantText" presStyleLbl="alignAcc1" presStyleIdx="2" presStyleCnt="7">
        <dgm:presLayoutVars>
          <dgm:bulletEnabled val="1"/>
        </dgm:presLayoutVars>
      </dgm:prSet>
      <dgm:spPr/>
      <dgm:t>
        <a:bodyPr/>
        <a:lstStyle/>
        <a:p>
          <a:endParaRPr lang="es-ES"/>
        </a:p>
      </dgm:t>
    </dgm:pt>
    <dgm:pt modelId="{CB1B9091-30E6-4CED-A05A-B9FD14C8FC30}" type="pres">
      <dgm:prSet presAssocID="{B81AFE98-BEDC-4A90-8EE6-20F745E8D66A}" presName="sp" presStyleCnt="0"/>
      <dgm:spPr/>
    </dgm:pt>
    <dgm:pt modelId="{8F416798-BC7D-458F-9996-9978AF00F17C}" type="pres">
      <dgm:prSet presAssocID="{B0396A4C-B323-49C0-850C-12FAD2793C75}" presName="composite" presStyleCnt="0"/>
      <dgm:spPr/>
    </dgm:pt>
    <dgm:pt modelId="{FC38EC3F-876E-4EB7-8FC9-1F9120449729}" type="pres">
      <dgm:prSet presAssocID="{B0396A4C-B323-49C0-850C-12FAD2793C75}" presName="parentText" presStyleLbl="alignNode1" presStyleIdx="3" presStyleCnt="7">
        <dgm:presLayoutVars>
          <dgm:chMax val="1"/>
          <dgm:bulletEnabled val="1"/>
        </dgm:presLayoutVars>
      </dgm:prSet>
      <dgm:spPr/>
      <dgm:t>
        <a:bodyPr/>
        <a:lstStyle/>
        <a:p>
          <a:endParaRPr lang="es-ES"/>
        </a:p>
      </dgm:t>
    </dgm:pt>
    <dgm:pt modelId="{EA256E96-1D71-4CC9-B8B4-9E41ADD71047}" type="pres">
      <dgm:prSet presAssocID="{B0396A4C-B323-49C0-850C-12FAD2793C75}" presName="descendantText" presStyleLbl="alignAcc1" presStyleIdx="3" presStyleCnt="7">
        <dgm:presLayoutVars>
          <dgm:bulletEnabled val="1"/>
        </dgm:presLayoutVars>
      </dgm:prSet>
      <dgm:spPr/>
      <dgm:t>
        <a:bodyPr/>
        <a:lstStyle/>
        <a:p>
          <a:endParaRPr lang="es-ES"/>
        </a:p>
      </dgm:t>
    </dgm:pt>
    <dgm:pt modelId="{27EFC826-8B37-4B83-A284-5894082D1893}" type="pres">
      <dgm:prSet presAssocID="{2A6D8872-A527-441D-A954-7202B4ED5137}" presName="sp" presStyleCnt="0"/>
      <dgm:spPr/>
    </dgm:pt>
    <dgm:pt modelId="{6EB5A6F4-03F1-4324-8755-00185A96F9CE}" type="pres">
      <dgm:prSet presAssocID="{D4537023-EF26-4CC4-A0AD-D8B6C84DD3C3}" presName="composite" presStyleCnt="0"/>
      <dgm:spPr/>
    </dgm:pt>
    <dgm:pt modelId="{A834E7BF-F70B-428C-97AB-196B919C65B3}" type="pres">
      <dgm:prSet presAssocID="{D4537023-EF26-4CC4-A0AD-D8B6C84DD3C3}" presName="parentText" presStyleLbl="alignNode1" presStyleIdx="4" presStyleCnt="7">
        <dgm:presLayoutVars>
          <dgm:chMax val="1"/>
          <dgm:bulletEnabled val="1"/>
        </dgm:presLayoutVars>
      </dgm:prSet>
      <dgm:spPr/>
      <dgm:t>
        <a:bodyPr/>
        <a:lstStyle/>
        <a:p>
          <a:endParaRPr lang="es-ES"/>
        </a:p>
      </dgm:t>
    </dgm:pt>
    <dgm:pt modelId="{123880E0-6825-4AD6-80A5-5ECE7E28B7CB}" type="pres">
      <dgm:prSet presAssocID="{D4537023-EF26-4CC4-A0AD-D8B6C84DD3C3}" presName="descendantText" presStyleLbl="alignAcc1" presStyleIdx="4" presStyleCnt="7">
        <dgm:presLayoutVars>
          <dgm:bulletEnabled val="1"/>
        </dgm:presLayoutVars>
      </dgm:prSet>
      <dgm:spPr/>
      <dgm:t>
        <a:bodyPr/>
        <a:lstStyle/>
        <a:p>
          <a:endParaRPr lang="es-ES"/>
        </a:p>
      </dgm:t>
    </dgm:pt>
    <dgm:pt modelId="{0A82885A-DAC5-413F-8D4F-5638A569369C}" type="pres">
      <dgm:prSet presAssocID="{6C5FE120-9157-4E81-98CD-3A3B3883DCA2}" presName="sp" presStyleCnt="0"/>
      <dgm:spPr/>
    </dgm:pt>
    <dgm:pt modelId="{0B0DD07D-FC47-49FE-BA04-D0688C602737}" type="pres">
      <dgm:prSet presAssocID="{FA7EE93C-100D-4E35-B3E6-B1FD2F49F57B}" presName="composite" presStyleCnt="0"/>
      <dgm:spPr/>
    </dgm:pt>
    <dgm:pt modelId="{6BEA5DF7-5A69-4F6E-9491-87293C3BEA76}" type="pres">
      <dgm:prSet presAssocID="{FA7EE93C-100D-4E35-B3E6-B1FD2F49F57B}" presName="parentText" presStyleLbl="alignNode1" presStyleIdx="5" presStyleCnt="7">
        <dgm:presLayoutVars>
          <dgm:chMax val="1"/>
          <dgm:bulletEnabled val="1"/>
        </dgm:presLayoutVars>
      </dgm:prSet>
      <dgm:spPr/>
      <dgm:t>
        <a:bodyPr/>
        <a:lstStyle/>
        <a:p>
          <a:endParaRPr lang="es-ES"/>
        </a:p>
      </dgm:t>
    </dgm:pt>
    <dgm:pt modelId="{231F2CF5-8E6E-4231-800D-4FB4D25CEF6A}" type="pres">
      <dgm:prSet presAssocID="{FA7EE93C-100D-4E35-B3E6-B1FD2F49F57B}" presName="descendantText" presStyleLbl="alignAcc1" presStyleIdx="5" presStyleCnt="7">
        <dgm:presLayoutVars>
          <dgm:bulletEnabled val="1"/>
        </dgm:presLayoutVars>
      </dgm:prSet>
      <dgm:spPr/>
      <dgm:t>
        <a:bodyPr/>
        <a:lstStyle/>
        <a:p>
          <a:endParaRPr lang="es-ES"/>
        </a:p>
      </dgm:t>
    </dgm:pt>
    <dgm:pt modelId="{4FF7CB59-4B5D-42A9-8552-1116F68EA82D}" type="pres">
      <dgm:prSet presAssocID="{0B2E9C91-A670-4341-A44F-5309C9886D04}" presName="sp" presStyleCnt="0"/>
      <dgm:spPr/>
    </dgm:pt>
    <dgm:pt modelId="{AC3B212C-1C2A-4605-94E2-405F75E26BC4}" type="pres">
      <dgm:prSet presAssocID="{BCB630AD-7DB3-4FF3-93AF-9AF6B3049334}" presName="composite" presStyleCnt="0"/>
      <dgm:spPr/>
    </dgm:pt>
    <dgm:pt modelId="{D0DFE6DE-500E-41CD-9A9F-6251B2FDA38B}" type="pres">
      <dgm:prSet presAssocID="{BCB630AD-7DB3-4FF3-93AF-9AF6B3049334}" presName="parentText" presStyleLbl="alignNode1" presStyleIdx="6" presStyleCnt="7">
        <dgm:presLayoutVars>
          <dgm:chMax val="1"/>
          <dgm:bulletEnabled val="1"/>
        </dgm:presLayoutVars>
      </dgm:prSet>
      <dgm:spPr/>
      <dgm:t>
        <a:bodyPr/>
        <a:lstStyle/>
        <a:p>
          <a:endParaRPr lang="es-ES"/>
        </a:p>
      </dgm:t>
    </dgm:pt>
    <dgm:pt modelId="{D44C657A-E4EA-48D5-B888-67808BF926E4}" type="pres">
      <dgm:prSet presAssocID="{BCB630AD-7DB3-4FF3-93AF-9AF6B3049334}" presName="descendantText" presStyleLbl="alignAcc1" presStyleIdx="6" presStyleCnt="7">
        <dgm:presLayoutVars>
          <dgm:bulletEnabled val="1"/>
        </dgm:presLayoutVars>
      </dgm:prSet>
      <dgm:spPr/>
      <dgm:t>
        <a:bodyPr/>
        <a:lstStyle/>
        <a:p>
          <a:endParaRPr lang="es-ES"/>
        </a:p>
      </dgm:t>
    </dgm:pt>
  </dgm:ptLst>
  <dgm:cxnLst>
    <dgm:cxn modelId="{12318FD7-74BB-4662-8CEF-8B9E8EE33B03}" type="presOf" srcId="{8B0C0E9D-BDA5-49BF-82E2-02F16B5583A1}" destId="{A609B901-06CF-4A81-B43E-6C1A2442BFC3}" srcOrd="0" destOrd="0" presId="urn:microsoft.com/office/officeart/2005/8/layout/chevron2"/>
    <dgm:cxn modelId="{B502A630-D35B-4E67-9D09-3019B77C896D}" type="presOf" srcId="{4147C58A-0713-47AE-B9BE-381AA2843A5D}" destId="{09D92E21-FCF0-4189-8487-C1597F427D8C}" srcOrd="0" destOrd="0" presId="urn:microsoft.com/office/officeart/2005/8/layout/chevron2"/>
    <dgm:cxn modelId="{E3EF899A-0139-48FA-8318-C673F3CB5F75}" srcId="{BCB630AD-7DB3-4FF3-93AF-9AF6B3049334}" destId="{93486865-25B8-4A60-813C-E19D629ECA10}" srcOrd="1" destOrd="0" parTransId="{6E523A4D-0EE1-4F84-A00A-A5D9E4390CD4}" sibTransId="{642DB635-564D-4D8F-8699-6F99413E5E5D}"/>
    <dgm:cxn modelId="{0AAC835F-49FB-4F8F-877E-34806501ED18}" type="presOf" srcId="{67DB057D-26CA-4DAA-B907-B1D2746CCDB1}" destId="{231F2CF5-8E6E-4231-800D-4FB4D25CEF6A}" srcOrd="0" destOrd="0" presId="urn:microsoft.com/office/officeart/2005/8/layout/chevron2"/>
    <dgm:cxn modelId="{DE9338A4-73AE-41CB-AD0B-71F66F07FAAB}" srcId="{2197166F-2C1A-46B4-A52D-CA1AE8DD6959}" destId="{BCB630AD-7DB3-4FF3-93AF-9AF6B3049334}" srcOrd="6" destOrd="0" parTransId="{8C4C50C4-6074-4343-A482-3040056F8EC1}" sibTransId="{3034F39B-4F42-40AC-8BEA-DA579640E184}"/>
    <dgm:cxn modelId="{31DD8C4A-BDF4-4F0F-B234-FD4EA8BA85E4}" srcId="{D4537023-EF26-4CC4-A0AD-D8B6C84DD3C3}" destId="{0B9B0EA2-745B-43B3-A53A-E83FED1089A1}" srcOrd="0" destOrd="0" parTransId="{FA50C290-3BF5-457C-973A-3BF429B95C73}" sibTransId="{F0BAB3DE-0EFC-47BD-9239-4F58383B3E5C}"/>
    <dgm:cxn modelId="{AFC47D7D-DDF9-4008-A277-1687B1437AC8}" type="presOf" srcId="{835F8814-5723-4EE0-9CE5-6A5CE084F417}" destId="{F9309ED2-6BE4-4BE6-9AED-232793D6E497}" srcOrd="0" destOrd="0" presId="urn:microsoft.com/office/officeart/2005/8/layout/chevron2"/>
    <dgm:cxn modelId="{70585F34-7258-4CF3-B798-524CFE9D2C28}" type="presOf" srcId="{2197166F-2C1A-46B4-A52D-CA1AE8DD6959}" destId="{7B81BB4A-6CF1-42E7-A2A3-51B75A774113}" srcOrd="0" destOrd="0" presId="urn:microsoft.com/office/officeart/2005/8/layout/chevron2"/>
    <dgm:cxn modelId="{BFE07D6E-9768-4B58-AF09-1508830EE51B}" type="presOf" srcId="{A6AAC64F-A5E7-451B-8DE2-A8E24B1AFC0D}" destId="{EA256E96-1D71-4CC9-B8B4-9E41ADD71047}" srcOrd="0" destOrd="0" presId="urn:microsoft.com/office/officeart/2005/8/layout/chevron2"/>
    <dgm:cxn modelId="{C126ACA3-8D3F-45D6-BD8E-92A56801ACA2}" type="presOf" srcId="{AE1CA0D1-8AB2-4D15-B1D4-93D36666C39F}" destId="{D44C657A-E4EA-48D5-B888-67808BF926E4}" srcOrd="0" destOrd="0" presId="urn:microsoft.com/office/officeart/2005/8/layout/chevron2"/>
    <dgm:cxn modelId="{B5A87BF9-172D-4862-AE7D-A22EF652570D}" type="presOf" srcId="{0B9B0EA2-745B-43B3-A53A-E83FED1089A1}" destId="{123880E0-6825-4AD6-80A5-5ECE7E28B7CB}" srcOrd="0" destOrd="0" presId="urn:microsoft.com/office/officeart/2005/8/layout/chevron2"/>
    <dgm:cxn modelId="{3B056CDE-DA62-4380-AE01-90A5A54CABE7}" srcId="{B0396A4C-B323-49C0-850C-12FAD2793C75}" destId="{A6AAC64F-A5E7-451B-8DE2-A8E24B1AFC0D}" srcOrd="0" destOrd="0" parTransId="{1FD4BA43-11EF-490B-B346-88322CE169FD}" sibTransId="{EBEA1D36-E22F-4233-8369-AF65B2CAA51D}"/>
    <dgm:cxn modelId="{E1C22EB2-4580-431F-8712-583BE24237B8}" srcId="{835F8814-5723-4EE0-9CE5-6A5CE084F417}" destId="{8B0C0E9D-BDA5-49BF-82E2-02F16B5583A1}" srcOrd="0" destOrd="0" parTransId="{D87D7B63-DE2B-4326-AFDA-9B85759B6080}" sibTransId="{22DED043-E1EB-46E6-A5D6-AC7BD2F61C32}"/>
    <dgm:cxn modelId="{406B2F79-9CE1-4F53-981C-1C6217FFAF8C}" srcId="{BCB630AD-7DB3-4FF3-93AF-9AF6B3049334}" destId="{AE1CA0D1-8AB2-4D15-B1D4-93D36666C39F}" srcOrd="0" destOrd="0" parTransId="{07B70650-5F83-4D11-9F74-26DA9ECA851B}" sibTransId="{46B76359-21F8-42CB-A9AE-1B865B284EEF}"/>
    <dgm:cxn modelId="{C349DB97-2C14-4EDD-961E-CF5C0CB84DF6}" srcId="{2197166F-2C1A-46B4-A52D-CA1AE8DD6959}" destId="{B0396A4C-B323-49C0-850C-12FAD2793C75}" srcOrd="3" destOrd="0" parTransId="{EF82E2CB-1A76-4221-84FC-402E13A590DA}" sibTransId="{2A6D8872-A527-441D-A954-7202B4ED5137}"/>
    <dgm:cxn modelId="{BD73E1C6-D257-4144-9DE5-0EC74566794F}" srcId="{2197166F-2C1A-46B4-A52D-CA1AE8DD6959}" destId="{835F8814-5723-4EE0-9CE5-6A5CE084F417}" srcOrd="0" destOrd="0" parTransId="{75FA3D72-430F-41ED-9E77-B4D5BA2D6215}" sibTransId="{38301832-4EDC-4631-A00E-D0A725F672D2}"/>
    <dgm:cxn modelId="{B358B1DA-0E70-451C-B92E-C38BDE345B27}" type="presOf" srcId="{CE1F0376-02FC-4FD9-8FE2-AEA79F713213}" destId="{2572F701-809A-400A-BDF8-47DB576009B7}" srcOrd="0" destOrd="0" presId="urn:microsoft.com/office/officeart/2005/8/layout/chevron2"/>
    <dgm:cxn modelId="{A047EB5D-1296-47D4-82C8-490707E95037}" srcId="{CE1F0376-02FC-4FD9-8FE2-AEA79F713213}" destId="{4147C58A-0713-47AE-B9BE-381AA2843A5D}" srcOrd="0" destOrd="0" parTransId="{A76BEB74-0CBF-4E7F-80B0-2A2B295FD560}" sibTransId="{C4CCAFB5-041D-4598-9739-EBE37237CB3E}"/>
    <dgm:cxn modelId="{D4F28876-6C27-4C15-95BF-1993A1FB3391}" srcId="{2197166F-2C1A-46B4-A52D-CA1AE8DD6959}" destId="{FA7EE93C-100D-4E35-B3E6-B1FD2F49F57B}" srcOrd="5" destOrd="0" parTransId="{C0DB1F74-90EE-4565-9816-D48FDEC03305}" sibTransId="{0B2E9C91-A670-4341-A44F-5309C9886D04}"/>
    <dgm:cxn modelId="{8EBFEFC9-08F0-44BA-9B5B-B357CADD8188}" type="presOf" srcId="{D4537023-EF26-4CC4-A0AD-D8B6C84DD3C3}" destId="{A834E7BF-F70B-428C-97AB-196B919C65B3}" srcOrd="0" destOrd="0" presId="urn:microsoft.com/office/officeart/2005/8/layout/chevron2"/>
    <dgm:cxn modelId="{7508D4F0-3BD9-4308-88BA-567BCD69EEC5}" srcId="{D998FF33-6949-42CB-9A69-9B0DABE08741}" destId="{7E4A7565-98B9-4AED-98C2-B5E1E10A7034}" srcOrd="0" destOrd="0" parTransId="{AC5B4262-696F-45FD-918B-E3711820E677}" sibTransId="{52C6DC92-95A4-4CD9-8E57-331F8B7BD340}"/>
    <dgm:cxn modelId="{B325EEE6-A488-4E2D-A03E-4BC884FECD65}" type="presOf" srcId="{7E4A7565-98B9-4AED-98C2-B5E1E10A7034}" destId="{D7E3FD29-9CD7-4897-9130-5EFA419BA171}" srcOrd="0" destOrd="0" presId="urn:microsoft.com/office/officeart/2005/8/layout/chevron2"/>
    <dgm:cxn modelId="{3CEFC699-A34D-4F3D-AAD8-7C3CEEA0F48C}" type="presOf" srcId="{B0396A4C-B323-49C0-850C-12FAD2793C75}" destId="{FC38EC3F-876E-4EB7-8FC9-1F9120449729}" srcOrd="0" destOrd="0" presId="urn:microsoft.com/office/officeart/2005/8/layout/chevron2"/>
    <dgm:cxn modelId="{E4CC4188-C0FD-4D71-BD13-3C00FFCC05AF}" srcId="{2197166F-2C1A-46B4-A52D-CA1AE8DD6959}" destId="{CE1F0376-02FC-4FD9-8FE2-AEA79F713213}" srcOrd="2" destOrd="0" parTransId="{56803716-DF4F-42A8-8DBE-F06B2FAE7CB6}" sibTransId="{B81AFE98-BEDC-4A90-8EE6-20F745E8D66A}"/>
    <dgm:cxn modelId="{7AA313E3-C8D0-49EB-A7E0-2558BC217F7B}" srcId="{2197166F-2C1A-46B4-A52D-CA1AE8DD6959}" destId="{D998FF33-6949-42CB-9A69-9B0DABE08741}" srcOrd="1" destOrd="0" parTransId="{3542CC09-A9AB-414F-87A0-F62FB409DA0F}" sibTransId="{9F95FD8E-96F9-4E54-BC58-61C0B106CBE9}"/>
    <dgm:cxn modelId="{D377BE8E-4302-4176-A7E7-5414DDDF780D}" type="presOf" srcId="{BCB630AD-7DB3-4FF3-93AF-9AF6B3049334}" destId="{D0DFE6DE-500E-41CD-9A9F-6251B2FDA38B}" srcOrd="0" destOrd="0" presId="urn:microsoft.com/office/officeart/2005/8/layout/chevron2"/>
    <dgm:cxn modelId="{001BE06A-D25E-4E00-A5D5-F12706211271}" srcId="{FA7EE93C-100D-4E35-B3E6-B1FD2F49F57B}" destId="{67DB057D-26CA-4DAA-B907-B1D2746CCDB1}" srcOrd="0" destOrd="0" parTransId="{248696AD-662A-43EF-AEDC-845C3C052734}" sibTransId="{2D41E4AC-D35C-4634-BCFC-262143EDB8DA}"/>
    <dgm:cxn modelId="{4D56EE8D-07F9-4FFF-A05B-F3AD0748EEBB}" type="presOf" srcId="{93486865-25B8-4A60-813C-E19D629ECA10}" destId="{D44C657A-E4EA-48D5-B888-67808BF926E4}" srcOrd="0" destOrd="1" presId="urn:microsoft.com/office/officeart/2005/8/layout/chevron2"/>
    <dgm:cxn modelId="{AA69396C-2E47-4516-B528-8FD82F30B667}" type="presOf" srcId="{D998FF33-6949-42CB-9A69-9B0DABE08741}" destId="{E753814D-9A3E-4338-8ECB-057B717F59F1}" srcOrd="0" destOrd="0" presId="urn:microsoft.com/office/officeart/2005/8/layout/chevron2"/>
    <dgm:cxn modelId="{211C1E17-93D9-4828-B555-01380A34A222}" type="presOf" srcId="{FA7EE93C-100D-4E35-B3E6-B1FD2F49F57B}" destId="{6BEA5DF7-5A69-4F6E-9491-87293C3BEA76}" srcOrd="0" destOrd="0" presId="urn:microsoft.com/office/officeart/2005/8/layout/chevron2"/>
    <dgm:cxn modelId="{1E74B6EE-FFE1-46A1-B4CD-35056128993B}" srcId="{2197166F-2C1A-46B4-A52D-CA1AE8DD6959}" destId="{D4537023-EF26-4CC4-A0AD-D8B6C84DD3C3}" srcOrd="4" destOrd="0" parTransId="{31965093-57C9-4694-A71C-0560695922C7}" sibTransId="{6C5FE120-9157-4E81-98CD-3A3B3883DCA2}"/>
    <dgm:cxn modelId="{F2E3E5FD-DCE0-4210-9AD9-84AAA895EA0F}" type="presParOf" srcId="{7B81BB4A-6CF1-42E7-A2A3-51B75A774113}" destId="{40E7C0AE-C972-4573-A1F2-60A8756B5FA0}" srcOrd="0" destOrd="0" presId="urn:microsoft.com/office/officeart/2005/8/layout/chevron2"/>
    <dgm:cxn modelId="{543D44C4-470D-4BC4-96D8-C6FA2A0AF829}" type="presParOf" srcId="{40E7C0AE-C972-4573-A1F2-60A8756B5FA0}" destId="{F9309ED2-6BE4-4BE6-9AED-232793D6E497}" srcOrd="0" destOrd="0" presId="urn:microsoft.com/office/officeart/2005/8/layout/chevron2"/>
    <dgm:cxn modelId="{932FF79B-D104-4AF9-909A-09B01782B9C2}" type="presParOf" srcId="{40E7C0AE-C972-4573-A1F2-60A8756B5FA0}" destId="{A609B901-06CF-4A81-B43E-6C1A2442BFC3}" srcOrd="1" destOrd="0" presId="urn:microsoft.com/office/officeart/2005/8/layout/chevron2"/>
    <dgm:cxn modelId="{50E43A49-3186-47E7-BE8F-7519DB46EE5C}" type="presParOf" srcId="{7B81BB4A-6CF1-42E7-A2A3-51B75A774113}" destId="{A924D05E-5EBF-4B53-B752-13E92BF30718}" srcOrd="1" destOrd="0" presId="urn:microsoft.com/office/officeart/2005/8/layout/chevron2"/>
    <dgm:cxn modelId="{206759B6-3429-4BC5-BE83-9CA3E8961C9F}" type="presParOf" srcId="{7B81BB4A-6CF1-42E7-A2A3-51B75A774113}" destId="{8529BCEC-B2AA-4A1E-860A-9C6E20EA2E12}" srcOrd="2" destOrd="0" presId="urn:microsoft.com/office/officeart/2005/8/layout/chevron2"/>
    <dgm:cxn modelId="{BD82DC16-DFF3-4B1A-9550-BCF1482DE031}" type="presParOf" srcId="{8529BCEC-B2AA-4A1E-860A-9C6E20EA2E12}" destId="{E753814D-9A3E-4338-8ECB-057B717F59F1}" srcOrd="0" destOrd="0" presId="urn:microsoft.com/office/officeart/2005/8/layout/chevron2"/>
    <dgm:cxn modelId="{F7A9FEFA-3B94-4F67-A50E-090E57004811}" type="presParOf" srcId="{8529BCEC-B2AA-4A1E-860A-9C6E20EA2E12}" destId="{D7E3FD29-9CD7-4897-9130-5EFA419BA171}" srcOrd="1" destOrd="0" presId="urn:microsoft.com/office/officeart/2005/8/layout/chevron2"/>
    <dgm:cxn modelId="{286C868D-E6E3-4FEF-98F5-2CF2525291C3}" type="presParOf" srcId="{7B81BB4A-6CF1-42E7-A2A3-51B75A774113}" destId="{0C978A69-71EB-4848-9580-55535318D6AF}" srcOrd="3" destOrd="0" presId="urn:microsoft.com/office/officeart/2005/8/layout/chevron2"/>
    <dgm:cxn modelId="{0B8FD39A-2DDA-4C6B-A5D6-31F3445E35E2}" type="presParOf" srcId="{7B81BB4A-6CF1-42E7-A2A3-51B75A774113}" destId="{A82044E9-904D-44B5-A0EC-7FD635FB2460}" srcOrd="4" destOrd="0" presId="urn:microsoft.com/office/officeart/2005/8/layout/chevron2"/>
    <dgm:cxn modelId="{F897C1F0-08D1-4593-A706-FF774AE6518D}" type="presParOf" srcId="{A82044E9-904D-44B5-A0EC-7FD635FB2460}" destId="{2572F701-809A-400A-BDF8-47DB576009B7}" srcOrd="0" destOrd="0" presId="urn:microsoft.com/office/officeart/2005/8/layout/chevron2"/>
    <dgm:cxn modelId="{EB9F2330-4567-4B7C-B56B-EFBC552E6997}" type="presParOf" srcId="{A82044E9-904D-44B5-A0EC-7FD635FB2460}" destId="{09D92E21-FCF0-4189-8487-C1597F427D8C}" srcOrd="1" destOrd="0" presId="urn:microsoft.com/office/officeart/2005/8/layout/chevron2"/>
    <dgm:cxn modelId="{1539A9F2-7410-4E22-8056-7D3EBEE91761}" type="presParOf" srcId="{7B81BB4A-6CF1-42E7-A2A3-51B75A774113}" destId="{CB1B9091-30E6-4CED-A05A-B9FD14C8FC30}" srcOrd="5" destOrd="0" presId="urn:microsoft.com/office/officeart/2005/8/layout/chevron2"/>
    <dgm:cxn modelId="{649B869A-F7DB-4C39-A48F-8BABBF11FB88}" type="presParOf" srcId="{7B81BB4A-6CF1-42E7-A2A3-51B75A774113}" destId="{8F416798-BC7D-458F-9996-9978AF00F17C}" srcOrd="6" destOrd="0" presId="urn:microsoft.com/office/officeart/2005/8/layout/chevron2"/>
    <dgm:cxn modelId="{10CD0225-65D2-4C62-AF70-639DDC810D51}" type="presParOf" srcId="{8F416798-BC7D-458F-9996-9978AF00F17C}" destId="{FC38EC3F-876E-4EB7-8FC9-1F9120449729}" srcOrd="0" destOrd="0" presId="urn:microsoft.com/office/officeart/2005/8/layout/chevron2"/>
    <dgm:cxn modelId="{C591A313-56EB-4DD5-9E45-0005682D0F42}" type="presParOf" srcId="{8F416798-BC7D-458F-9996-9978AF00F17C}" destId="{EA256E96-1D71-4CC9-B8B4-9E41ADD71047}" srcOrd="1" destOrd="0" presId="urn:microsoft.com/office/officeart/2005/8/layout/chevron2"/>
    <dgm:cxn modelId="{E5A95C5D-15CD-4B92-BB89-F2C6B6E3459B}" type="presParOf" srcId="{7B81BB4A-6CF1-42E7-A2A3-51B75A774113}" destId="{27EFC826-8B37-4B83-A284-5894082D1893}" srcOrd="7" destOrd="0" presId="urn:microsoft.com/office/officeart/2005/8/layout/chevron2"/>
    <dgm:cxn modelId="{70966880-814A-42AC-BF7A-8609BB5FC223}" type="presParOf" srcId="{7B81BB4A-6CF1-42E7-A2A3-51B75A774113}" destId="{6EB5A6F4-03F1-4324-8755-00185A96F9CE}" srcOrd="8" destOrd="0" presId="urn:microsoft.com/office/officeart/2005/8/layout/chevron2"/>
    <dgm:cxn modelId="{F2CE9DF6-CBB2-4BCA-B5AC-19EB4AE741B2}" type="presParOf" srcId="{6EB5A6F4-03F1-4324-8755-00185A96F9CE}" destId="{A834E7BF-F70B-428C-97AB-196B919C65B3}" srcOrd="0" destOrd="0" presId="urn:microsoft.com/office/officeart/2005/8/layout/chevron2"/>
    <dgm:cxn modelId="{8DC6553F-22F3-46DA-B943-64AD8F588DED}" type="presParOf" srcId="{6EB5A6F4-03F1-4324-8755-00185A96F9CE}" destId="{123880E0-6825-4AD6-80A5-5ECE7E28B7CB}" srcOrd="1" destOrd="0" presId="urn:microsoft.com/office/officeart/2005/8/layout/chevron2"/>
    <dgm:cxn modelId="{9BAD38BD-479F-4F20-94CF-E347F1ECBD79}" type="presParOf" srcId="{7B81BB4A-6CF1-42E7-A2A3-51B75A774113}" destId="{0A82885A-DAC5-413F-8D4F-5638A569369C}" srcOrd="9" destOrd="0" presId="urn:microsoft.com/office/officeart/2005/8/layout/chevron2"/>
    <dgm:cxn modelId="{B03662E4-EA71-4895-8610-8701729DFF76}" type="presParOf" srcId="{7B81BB4A-6CF1-42E7-A2A3-51B75A774113}" destId="{0B0DD07D-FC47-49FE-BA04-D0688C602737}" srcOrd="10" destOrd="0" presId="urn:microsoft.com/office/officeart/2005/8/layout/chevron2"/>
    <dgm:cxn modelId="{91A617EE-05C1-4DF5-B4CE-A2279C896F09}" type="presParOf" srcId="{0B0DD07D-FC47-49FE-BA04-D0688C602737}" destId="{6BEA5DF7-5A69-4F6E-9491-87293C3BEA76}" srcOrd="0" destOrd="0" presId="urn:microsoft.com/office/officeart/2005/8/layout/chevron2"/>
    <dgm:cxn modelId="{3FB8E0B2-B924-4039-BC1B-426CE6D666BB}" type="presParOf" srcId="{0B0DD07D-FC47-49FE-BA04-D0688C602737}" destId="{231F2CF5-8E6E-4231-800D-4FB4D25CEF6A}" srcOrd="1" destOrd="0" presId="urn:microsoft.com/office/officeart/2005/8/layout/chevron2"/>
    <dgm:cxn modelId="{0F117787-C60F-4C1D-84CF-3B5B25CFF1A1}" type="presParOf" srcId="{7B81BB4A-6CF1-42E7-A2A3-51B75A774113}" destId="{4FF7CB59-4B5D-42A9-8552-1116F68EA82D}" srcOrd="11" destOrd="0" presId="urn:microsoft.com/office/officeart/2005/8/layout/chevron2"/>
    <dgm:cxn modelId="{086A1C05-55B6-4C70-A63B-0C81EEBCAC12}" type="presParOf" srcId="{7B81BB4A-6CF1-42E7-A2A3-51B75A774113}" destId="{AC3B212C-1C2A-4605-94E2-405F75E26BC4}" srcOrd="12" destOrd="0" presId="urn:microsoft.com/office/officeart/2005/8/layout/chevron2"/>
    <dgm:cxn modelId="{3C958AE0-05E8-432D-A240-1A5290CEDB89}" type="presParOf" srcId="{AC3B212C-1C2A-4605-94E2-405F75E26BC4}" destId="{D0DFE6DE-500E-41CD-9A9F-6251B2FDA38B}" srcOrd="0" destOrd="0" presId="urn:microsoft.com/office/officeart/2005/8/layout/chevron2"/>
    <dgm:cxn modelId="{C68EC1BC-39CF-4E4C-B94A-F1B732B4C841}" type="presParOf" srcId="{AC3B212C-1C2A-4605-94E2-405F75E26BC4}" destId="{D44C657A-E4EA-48D5-B888-67808BF926E4}" srcOrd="1" destOrd="0" presId="urn:microsoft.com/office/officeart/2005/8/layout/chevron2"/>
  </dgm:cxnLst>
  <dgm:bg/>
  <dgm:whole/>
</dgm:dataModel>
</file>

<file path=ppt/diagrams/data7.xml><?xml version="1.0" encoding="utf-8"?>
<dgm:dataModel xmlns:dgm="http://schemas.openxmlformats.org/drawingml/2006/diagram" xmlns:a="http://schemas.openxmlformats.org/drawingml/2006/main">
  <dgm:ptLst>
    <dgm:pt modelId="{06D124D8-44FB-430C-8876-0AC550385EB6}"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s-ES"/>
        </a:p>
      </dgm:t>
    </dgm:pt>
    <dgm:pt modelId="{1435E6BD-4D49-42B2-B827-CED7E7423FE8}">
      <dgm:prSet phldrT="[Texto]" custT="1"/>
      <dgm:spPr/>
      <dgm:t>
        <a:bodyPr/>
        <a:lstStyle/>
        <a:p>
          <a:r>
            <a:rPr lang="es-ES" sz="1200" dirty="0" smtClean="0"/>
            <a:t>Instrumentos tecnológicos y normativos</a:t>
          </a:r>
          <a:endParaRPr lang="es-ES" sz="1200" dirty="0"/>
        </a:p>
      </dgm:t>
    </dgm:pt>
    <dgm:pt modelId="{74D9B5B4-B38B-4136-9469-305CC10773C6}" type="parTrans" cxnId="{089B777E-C178-497A-BF41-5F77192F910E}">
      <dgm:prSet/>
      <dgm:spPr/>
      <dgm:t>
        <a:bodyPr/>
        <a:lstStyle/>
        <a:p>
          <a:endParaRPr lang="es-ES"/>
        </a:p>
      </dgm:t>
    </dgm:pt>
    <dgm:pt modelId="{D764EE22-349D-450C-8BFE-B8435BB21C99}" type="sibTrans" cxnId="{089B777E-C178-497A-BF41-5F77192F910E}">
      <dgm:prSet/>
      <dgm:spPr/>
      <dgm:t>
        <a:bodyPr/>
        <a:lstStyle/>
        <a:p>
          <a:endParaRPr lang="es-ES"/>
        </a:p>
      </dgm:t>
    </dgm:pt>
    <dgm:pt modelId="{53D6C851-0F56-4A7B-9835-FB57B70B3225}">
      <dgm:prSet phldrT="[Texto]" custT="1"/>
      <dgm:spPr/>
      <dgm:t>
        <a:bodyPr/>
        <a:lstStyle/>
        <a:p>
          <a:r>
            <a:rPr lang="es-ES" sz="1200" dirty="0" smtClean="0"/>
            <a:t>Uso eficiente de recursos</a:t>
          </a:r>
          <a:endParaRPr lang="es-ES" sz="1200" dirty="0"/>
        </a:p>
      </dgm:t>
    </dgm:pt>
    <dgm:pt modelId="{B1D2B774-3841-41EC-B63B-12D10CFA38B8}" type="parTrans" cxnId="{728B84E5-0C23-41BA-B3E4-4583A668B7DB}">
      <dgm:prSet/>
      <dgm:spPr/>
      <dgm:t>
        <a:bodyPr/>
        <a:lstStyle/>
        <a:p>
          <a:endParaRPr lang="es-ES"/>
        </a:p>
      </dgm:t>
    </dgm:pt>
    <dgm:pt modelId="{D05CC1F3-A1A0-47C4-9638-59B1713EE3B8}" type="sibTrans" cxnId="{728B84E5-0C23-41BA-B3E4-4583A668B7DB}">
      <dgm:prSet/>
      <dgm:spPr/>
      <dgm:t>
        <a:bodyPr/>
        <a:lstStyle/>
        <a:p>
          <a:endParaRPr lang="es-ES"/>
        </a:p>
      </dgm:t>
    </dgm:pt>
    <dgm:pt modelId="{A9BF6242-24D3-4EED-A6E4-922B2E28D4ED}">
      <dgm:prSet phldrT="[Texto]" custT="1"/>
      <dgm:spPr/>
      <dgm:t>
        <a:bodyPr/>
        <a:lstStyle/>
        <a:p>
          <a:r>
            <a:rPr lang="es-ES" sz="1200" dirty="0" smtClean="0"/>
            <a:t>Generación de sinergias</a:t>
          </a:r>
          <a:endParaRPr lang="es-ES" sz="1200" dirty="0"/>
        </a:p>
      </dgm:t>
    </dgm:pt>
    <dgm:pt modelId="{920F3E69-C856-43E1-B112-7C069884804A}" type="parTrans" cxnId="{11F20C27-5EE4-4CEE-A20E-12AF46A36BD2}">
      <dgm:prSet/>
      <dgm:spPr/>
      <dgm:t>
        <a:bodyPr/>
        <a:lstStyle/>
        <a:p>
          <a:endParaRPr lang="es-ES"/>
        </a:p>
      </dgm:t>
    </dgm:pt>
    <dgm:pt modelId="{4E4E386F-3357-47A4-9302-0ECFCB289D22}" type="sibTrans" cxnId="{11F20C27-5EE4-4CEE-A20E-12AF46A36BD2}">
      <dgm:prSet/>
      <dgm:spPr/>
      <dgm:t>
        <a:bodyPr/>
        <a:lstStyle/>
        <a:p>
          <a:endParaRPr lang="es-ES"/>
        </a:p>
      </dgm:t>
    </dgm:pt>
    <dgm:pt modelId="{B7026178-140D-4119-8E9B-0B25BE2283AD}">
      <dgm:prSet phldrT="[Texto]" custT="1"/>
      <dgm:spPr/>
      <dgm:t>
        <a:bodyPr/>
        <a:lstStyle/>
        <a:p>
          <a:r>
            <a:rPr lang="es-ES" sz="1200" dirty="0" smtClean="0"/>
            <a:t>Eficiencia y eficacia</a:t>
          </a:r>
          <a:endParaRPr lang="es-ES" sz="1200" dirty="0"/>
        </a:p>
      </dgm:t>
    </dgm:pt>
    <dgm:pt modelId="{A3DDC9D0-51C5-460E-AFDF-3BDD68AB977C}" type="parTrans" cxnId="{D64B792E-157C-493F-9D3F-374D8DCD4BD6}">
      <dgm:prSet/>
      <dgm:spPr/>
      <dgm:t>
        <a:bodyPr/>
        <a:lstStyle/>
        <a:p>
          <a:endParaRPr lang="es-ES"/>
        </a:p>
      </dgm:t>
    </dgm:pt>
    <dgm:pt modelId="{F8F92B9F-351C-4273-81FD-2C669DE8D680}" type="sibTrans" cxnId="{D64B792E-157C-493F-9D3F-374D8DCD4BD6}">
      <dgm:prSet/>
      <dgm:spPr/>
      <dgm:t>
        <a:bodyPr/>
        <a:lstStyle/>
        <a:p>
          <a:endParaRPr lang="es-ES"/>
        </a:p>
      </dgm:t>
    </dgm:pt>
    <dgm:pt modelId="{C97CD95A-0C2E-459A-9AC0-DD7394F67D86}">
      <dgm:prSet phldrT="[Texto]" custT="1"/>
      <dgm:spPr/>
      <dgm:t>
        <a:bodyPr/>
        <a:lstStyle/>
        <a:p>
          <a:r>
            <a:rPr lang="es-ES" sz="1200" dirty="0" smtClean="0"/>
            <a:t>Gestión de capacidades</a:t>
          </a:r>
          <a:endParaRPr lang="es-ES" sz="1200" dirty="0"/>
        </a:p>
      </dgm:t>
    </dgm:pt>
    <dgm:pt modelId="{AE5F3FBF-9CA2-4D1A-8587-933B8E875CC9}" type="parTrans" cxnId="{05480ED3-DDC0-4814-AC28-058AE43F44CF}">
      <dgm:prSet/>
      <dgm:spPr/>
      <dgm:t>
        <a:bodyPr/>
        <a:lstStyle/>
        <a:p>
          <a:endParaRPr lang="es-ES"/>
        </a:p>
      </dgm:t>
    </dgm:pt>
    <dgm:pt modelId="{3C93AA5E-DD46-4233-843A-55D8C67E5692}" type="sibTrans" cxnId="{05480ED3-DDC0-4814-AC28-058AE43F44CF}">
      <dgm:prSet/>
      <dgm:spPr/>
      <dgm:t>
        <a:bodyPr/>
        <a:lstStyle/>
        <a:p>
          <a:endParaRPr lang="es-ES"/>
        </a:p>
      </dgm:t>
    </dgm:pt>
    <dgm:pt modelId="{AF71CF32-8196-473F-8085-E8F76D34D80B}">
      <dgm:prSet custT="1"/>
      <dgm:spPr/>
      <dgm:t>
        <a:bodyPr/>
        <a:lstStyle/>
        <a:p>
          <a:r>
            <a:rPr lang="es-ES" sz="1200" dirty="0" smtClean="0"/>
            <a:t>Buenas prácticas</a:t>
          </a:r>
          <a:endParaRPr lang="es-ES" sz="1200" dirty="0"/>
        </a:p>
      </dgm:t>
    </dgm:pt>
    <dgm:pt modelId="{967ACCFB-9FF6-450E-81FD-5F691229D90D}" type="parTrans" cxnId="{0BF93FD8-8D3E-4C15-A54F-95149024D2C7}">
      <dgm:prSet/>
      <dgm:spPr/>
      <dgm:t>
        <a:bodyPr/>
        <a:lstStyle/>
        <a:p>
          <a:endParaRPr lang="es-ES"/>
        </a:p>
      </dgm:t>
    </dgm:pt>
    <dgm:pt modelId="{3506E526-53D0-4596-AE8D-6ADD33E40A22}" type="sibTrans" cxnId="{0BF93FD8-8D3E-4C15-A54F-95149024D2C7}">
      <dgm:prSet/>
      <dgm:spPr/>
      <dgm:t>
        <a:bodyPr/>
        <a:lstStyle/>
        <a:p>
          <a:endParaRPr lang="es-ES"/>
        </a:p>
      </dgm:t>
    </dgm:pt>
    <dgm:pt modelId="{97EE6798-F21D-457D-99E3-465786A743B2}">
      <dgm:prSet custT="1"/>
      <dgm:spPr/>
      <dgm:t>
        <a:bodyPr/>
        <a:lstStyle/>
        <a:p>
          <a:r>
            <a:rPr lang="es-ES" sz="1200" dirty="0" smtClean="0"/>
            <a:t>Capacitación e información</a:t>
          </a:r>
          <a:endParaRPr lang="es-ES" sz="1200" dirty="0"/>
        </a:p>
      </dgm:t>
    </dgm:pt>
    <dgm:pt modelId="{AF25BA31-6418-4169-8584-B705401F5B83}" type="parTrans" cxnId="{34EE6167-4ED7-40E0-8BFE-7F9AA6CD9E75}">
      <dgm:prSet/>
      <dgm:spPr/>
      <dgm:t>
        <a:bodyPr/>
        <a:lstStyle/>
        <a:p>
          <a:endParaRPr lang="es-ES"/>
        </a:p>
      </dgm:t>
    </dgm:pt>
    <dgm:pt modelId="{6A02965C-3436-4914-A283-5A66FD609B81}" type="sibTrans" cxnId="{34EE6167-4ED7-40E0-8BFE-7F9AA6CD9E75}">
      <dgm:prSet/>
      <dgm:spPr>
        <a:noFill/>
      </dgm:spPr>
      <dgm:t>
        <a:bodyPr/>
        <a:lstStyle/>
        <a:p>
          <a:endParaRPr lang="es-ES"/>
        </a:p>
      </dgm:t>
    </dgm:pt>
    <dgm:pt modelId="{D805F50A-7F79-4774-BA05-308906FBDC1D}">
      <dgm:prSet custT="1"/>
      <dgm:spPr/>
      <dgm:t>
        <a:bodyPr/>
        <a:lstStyle/>
        <a:p>
          <a:r>
            <a:rPr lang="es-ES" sz="1200" dirty="0" smtClean="0"/>
            <a:t>Transparencia</a:t>
          </a:r>
          <a:endParaRPr lang="es-ES" sz="1200" dirty="0"/>
        </a:p>
      </dgm:t>
    </dgm:pt>
    <dgm:pt modelId="{23B95DA5-FE83-4D3B-95E2-62017A31B90A}" type="parTrans" cxnId="{36EBD166-B5E2-4BAA-BE72-E1DC2B7C77C2}">
      <dgm:prSet/>
      <dgm:spPr/>
      <dgm:t>
        <a:bodyPr/>
        <a:lstStyle/>
        <a:p>
          <a:endParaRPr lang="es-ES"/>
        </a:p>
      </dgm:t>
    </dgm:pt>
    <dgm:pt modelId="{CDDA86F2-0227-47CD-999E-AB4AFAF2B5EF}" type="sibTrans" cxnId="{36EBD166-B5E2-4BAA-BE72-E1DC2B7C77C2}">
      <dgm:prSet/>
      <dgm:spPr/>
      <dgm:t>
        <a:bodyPr/>
        <a:lstStyle/>
        <a:p>
          <a:endParaRPr lang="es-ES"/>
        </a:p>
      </dgm:t>
    </dgm:pt>
    <dgm:pt modelId="{3C67F1BC-2645-4BA9-850D-64A76735C670}">
      <dgm:prSet custT="1"/>
      <dgm:spPr/>
      <dgm:t>
        <a:bodyPr/>
        <a:lstStyle/>
        <a:p>
          <a:r>
            <a:rPr lang="es-ES" sz="1200" dirty="0" smtClean="0"/>
            <a:t>Sustentabilidad</a:t>
          </a:r>
          <a:endParaRPr lang="es-ES" sz="1200" dirty="0"/>
        </a:p>
      </dgm:t>
    </dgm:pt>
    <dgm:pt modelId="{6B355D42-AF71-4B7B-B6D8-A2EC9D29F3CD}" type="parTrans" cxnId="{33BC5F6E-8D83-4C3F-82E9-00A11C336F99}">
      <dgm:prSet/>
      <dgm:spPr/>
      <dgm:t>
        <a:bodyPr/>
        <a:lstStyle/>
        <a:p>
          <a:endParaRPr lang="es-ES"/>
        </a:p>
      </dgm:t>
    </dgm:pt>
    <dgm:pt modelId="{C088B1D2-3838-4A2C-B231-C6FEE89C7141}" type="sibTrans" cxnId="{33BC5F6E-8D83-4C3F-82E9-00A11C336F99}">
      <dgm:prSet/>
      <dgm:spPr/>
      <dgm:t>
        <a:bodyPr/>
        <a:lstStyle/>
        <a:p>
          <a:endParaRPr lang="es-ES"/>
        </a:p>
      </dgm:t>
    </dgm:pt>
    <dgm:pt modelId="{4234638E-0FC9-4EDF-A26D-7F042C25E89F}">
      <dgm:prSet custT="1"/>
      <dgm:spPr/>
      <dgm:t>
        <a:bodyPr/>
        <a:lstStyle/>
        <a:p>
          <a:r>
            <a:rPr lang="es-ES" sz="1200" dirty="0" smtClean="0"/>
            <a:t>Compra inteligente</a:t>
          </a:r>
          <a:endParaRPr lang="es-ES" sz="1200" dirty="0"/>
        </a:p>
      </dgm:t>
    </dgm:pt>
    <dgm:pt modelId="{5F4C8C11-91AE-4966-B18D-B24F4D11ADE3}" type="parTrans" cxnId="{BB7B3320-250C-4776-A27D-DEAA27BF833B}">
      <dgm:prSet/>
      <dgm:spPr/>
      <dgm:t>
        <a:bodyPr/>
        <a:lstStyle/>
        <a:p>
          <a:endParaRPr lang="es-ES"/>
        </a:p>
      </dgm:t>
    </dgm:pt>
    <dgm:pt modelId="{85A32BA3-3B06-42EF-B228-FD966337AEDF}" type="sibTrans" cxnId="{BB7B3320-250C-4776-A27D-DEAA27BF833B}">
      <dgm:prSet/>
      <dgm:spPr/>
      <dgm:t>
        <a:bodyPr/>
        <a:lstStyle/>
        <a:p>
          <a:endParaRPr lang="es-ES"/>
        </a:p>
      </dgm:t>
    </dgm:pt>
    <dgm:pt modelId="{42D770A5-7444-4BE0-9244-C8045552DAC3}">
      <dgm:prSet custT="1"/>
      <dgm:spPr/>
      <dgm:t>
        <a:bodyPr/>
        <a:lstStyle/>
        <a:p>
          <a:r>
            <a:rPr lang="es-ES" sz="1200" dirty="0" smtClean="0"/>
            <a:t>Consumo responsable</a:t>
          </a:r>
          <a:endParaRPr lang="es-ES" sz="1200" dirty="0"/>
        </a:p>
      </dgm:t>
    </dgm:pt>
    <dgm:pt modelId="{8BB6C6EB-B5E4-4BFB-8EF2-246BA4B8E959}" type="parTrans" cxnId="{6FCB533E-F993-46F9-B574-1068D29509CD}">
      <dgm:prSet/>
      <dgm:spPr/>
      <dgm:t>
        <a:bodyPr/>
        <a:lstStyle/>
        <a:p>
          <a:endParaRPr lang="es-ES"/>
        </a:p>
      </dgm:t>
    </dgm:pt>
    <dgm:pt modelId="{D58E645D-22B2-42B2-A99A-10AABB203D07}" type="sibTrans" cxnId="{6FCB533E-F993-46F9-B574-1068D29509CD}">
      <dgm:prSet/>
      <dgm:spPr/>
      <dgm:t>
        <a:bodyPr/>
        <a:lstStyle/>
        <a:p>
          <a:endParaRPr lang="es-ES" sz="2000"/>
        </a:p>
      </dgm:t>
    </dgm:pt>
    <dgm:pt modelId="{A0369276-23D0-4E35-8D6A-984B6F74E9D4}" type="pres">
      <dgm:prSet presAssocID="{06D124D8-44FB-430C-8876-0AC550385EB6}" presName="cycle" presStyleCnt="0">
        <dgm:presLayoutVars>
          <dgm:dir/>
          <dgm:resizeHandles val="exact"/>
        </dgm:presLayoutVars>
      </dgm:prSet>
      <dgm:spPr/>
      <dgm:t>
        <a:bodyPr/>
        <a:lstStyle/>
        <a:p>
          <a:endParaRPr lang="es-ES"/>
        </a:p>
      </dgm:t>
    </dgm:pt>
    <dgm:pt modelId="{31878D3A-BEF2-4994-923B-3A9E311CDD46}" type="pres">
      <dgm:prSet presAssocID="{1435E6BD-4D49-42B2-B827-CED7E7423FE8}" presName="dummy" presStyleCnt="0"/>
      <dgm:spPr/>
    </dgm:pt>
    <dgm:pt modelId="{E5FD2AD8-9082-4A88-BFC4-41746E947A3E}" type="pres">
      <dgm:prSet presAssocID="{1435E6BD-4D49-42B2-B827-CED7E7423FE8}" presName="node" presStyleLbl="revTx" presStyleIdx="0" presStyleCnt="11" custScaleX="202325" custScaleY="158958" custRadScaleRad="100571" custRadScaleInc="9845">
        <dgm:presLayoutVars>
          <dgm:bulletEnabled val="1"/>
        </dgm:presLayoutVars>
      </dgm:prSet>
      <dgm:spPr/>
      <dgm:t>
        <a:bodyPr/>
        <a:lstStyle/>
        <a:p>
          <a:endParaRPr lang="es-ES"/>
        </a:p>
      </dgm:t>
    </dgm:pt>
    <dgm:pt modelId="{B6B4A9A6-D1EE-4767-8555-2C6AE899A6D7}" type="pres">
      <dgm:prSet presAssocID="{D764EE22-349D-450C-8BFE-B8435BB21C99}" presName="sibTrans" presStyleLbl="node1" presStyleIdx="0" presStyleCnt="11" custLinFactNeighborX="1063" custLinFactNeighborY="-1685"/>
      <dgm:spPr/>
      <dgm:t>
        <a:bodyPr/>
        <a:lstStyle/>
        <a:p>
          <a:endParaRPr lang="es-ES"/>
        </a:p>
      </dgm:t>
    </dgm:pt>
    <dgm:pt modelId="{18077127-CEC0-4C08-B94E-A52C3E20E737}" type="pres">
      <dgm:prSet presAssocID="{53D6C851-0F56-4A7B-9835-FB57B70B3225}" presName="dummy" presStyleCnt="0"/>
      <dgm:spPr/>
    </dgm:pt>
    <dgm:pt modelId="{618765D3-C25B-4A65-844B-5672F944AB29}" type="pres">
      <dgm:prSet presAssocID="{53D6C851-0F56-4A7B-9835-FB57B70B3225}" presName="node" presStyleLbl="revTx" presStyleIdx="1" presStyleCnt="11" custScaleX="152811">
        <dgm:presLayoutVars>
          <dgm:bulletEnabled val="1"/>
        </dgm:presLayoutVars>
      </dgm:prSet>
      <dgm:spPr/>
      <dgm:t>
        <a:bodyPr/>
        <a:lstStyle/>
        <a:p>
          <a:endParaRPr lang="es-ES"/>
        </a:p>
      </dgm:t>
    </dgm:pt>
    <dgm:pt modelId="{A2D7379F-4E03-4C5A-B739-0ED2BDE5DB10}" type="pres">
      <dgm:prSet presAssocID="{D05CC1F3-A1A0-47C4-9638-59B1713EE3B8}" presName="sibTrans" presStyleLbl="node1" presStyleIdx="1" presStyleCnt="11"/>
      <dgm:spPr/>
      <dgm:t>
        <a:bodyPr/>
        <a:lstStyle/>
        <a:p>
          <a:endParaRPr lang="es-ES"/>
        </a:p>
      </dgm:t>
    </dgm:pt>
    <dgm:pt modelId="{C68CFC5A-E44B-436A-ABC3-595EF4440721}" type="pres">
      <dgm:prSet presAssocID="{A9BF6242-24D3-4EED-A6E4-922B2E28D4ED}" presName="dummy" presStyleCnt="0"/>
      <dgm:spPr/>
    </dgm:pt>
    <dgm:pt modelId="{26C59098-AB80-463E-9376-ABA867E47811}" type="pres">
      <dgm:prSet presAssocID="{A9BF6242-24D3-4EED-A6E4-922B2E28D4ED}" presName="node" presStyleLbl="revTx" presStyleIdx="2" presStyleCnt="11" custScaleX="152811">
        <dgm:presLayoutVars>
          <dgm:bulletEnabled val="1"/>
        </dgm:presLayoutVars>
      </dgm:prSet>
      <dgm:spPr/>
      <dgm:t>
        <a:bodyPr/>
        <a:lstStyle/>
        <a:p>
          <a:endParaRPr lang="es-ES"/>
        </a:p>
      </dgm:t>
    </dgm:pt>
    <dgm:pt modelId="{AA6D94A2-D2AE-4B97-96EC-E35CFC7B5891}" type="pres">
      <dgm:prSet presAssocID="{4E4E386F-3357-47A4-9302-0ECFCB289D22}" presName="sibTrans" presStyleLbl="node1" presStyleIdx="2" presStyleCnt="11"/>
      <dgm:spPr/>
      <dgm:t>
        <a:bodyPr/>
        <a:lstStyle/>
        <a:p>
          <a:endParaRPr lang="es-ES"/>
        </a:p>
      </dgm:t>
    </dgm:pt>
    <dgm:pt modelId="{43398D87-D548-4153-956E-30FA8691BFE5}" type="pres">
      <dgm:prSet presAssocID="{B7026178-140D-4119-8E9B-0B25BE2283AD}" presName="dummy" presStyleCnt="0"/>
      <dgm:spPr/>
    </dgm:pt>
    <dgm:pt modelId="{C995F4C0-AA7A-4908-B4E3-EBD82E0A0CBC}" type="pres">
      <dgm:prSet presAssocID="{B7026178-140D-4119-8E9B-0B25BE2283AD}" presName="node" presStyleLbl="revTx" presStyleIdx="3" presStyleCnt="11" custScaleX="152811">
        <dgm:presLayoutVars>
          <dgm:bulletEnabled val="1"/>
        </dgm:presLayoutVars>
      </dgm:prSet>
      <dgm:spPr/>
      <dgm:t>
        <a:bodyPr/>
        <a:lstStyle/>
        <a:p>
          <a:endParaRPr lang="es-ES"/>
        </a:p>
      </dgm:t>
    </dgm:pt>
    <dgm:pt modelId="{EDE8F554-6AEE-464F-AB2C-6F4246A2EDC0}" type="pres">
      <dgm:prSet presAssocID="{F8F92B9F-351C-4273-81FD-2C669DE8D680}" presName="sibTrans" presStyleLbl="node1" presStyleIdx="3" presStyleCnt="11"/>
      <dgm:spPr/>
      <dgm:t>
        <a:bodyPr/>
        <a:lstStyle/>
        <a:p>
          <a:endParaRPr lang="es-ES"/>
        </a:p>
      </dgm:t>
    </dgm:pt>
    <dgm:pt modelId="{B77BE56B-823F-420F-B593-D9202FAB9D3C}" type="pres">
      <dgm:prSet presAssocID="{AF71CF32-8196-473F-8085-E8F76D34D80B}" presName="dummy" presStyleCnt="0"/>
      <dgm:spPr/>
    </dgm:pt>
    <dgm:pt modelId="{6CDFDE63-75DE-4FE8-A166-DDADCF121F9D}" type="pres">
      <dgm:prSet presAssocID="{AF71CF32-8196-473F-8085-E8F76D34D80B}" presName="node" presStyleLbl="revTx" presStyleIdx="4" presStyleCnt="11" custScaleX="152811">
        <dgm:presLayoutVars>
          <dgm:bulletEnabled val="1"/>
        </dgm:presLayoutVars>
      </dgm:prSet>
      <dgm:spPr/>
      <dgm:t>
        <a:bodyPr/>
        <a:lstStyle/>
        <a:p>
          <a:endParaRPr lang="es-ES"/>
        </a:p>
      </dgm:t>
    </dgm:pt>
    <dgm:pt modelId="{B2AF76A0-C3E9-4444-ACBC-288721FF417F}" type="pres">
      <dgm:prSet presAssocID="{3506E526-53D0-4596-AE8D-6ADD33E40A22}" presName="sibTrans" presStyleLbl="node1" presStyleIdx="4" presStyleCnt="11"/>
      <dgm:spPr/>
      <dgm:t>
        <a:bodyPr/>
        <a:lstStyle/>
        <a:p>
          <a:endParaRPr lang="es-ES"/>
        </a:p>
      </dgm:t>
    </dgm:pt>
    <dgm:pt modelId="{C0BFA8AC-882F-476B-8A87-F888CF8D4B0B}" type="pres">
      <dgm:prSet presAssocID="{97EE6798-F21D-457D-99E3-465786A743B2}" presName="dummy" presStyleCnt="0"/>
      <dgm:spPr/>
    </dgm:pt>
    <dgm:pt modelId="{418F8740-AA35-4F91-A339-699D30587F7E}" type="pres">
      <dgm:prSet presAssocID="{97EE6798-F21D-457D-99E3-465786A743B2}" presName="node" presStyleLbl="revTx" presStyleIdx="5" presStyleCnt="11" custScaleX="202272" custScaleY="158314" custRadScaleRad="103203">
        <dgm:presLayoutVars>
          <dgm:bulletEnabled val="1"/>
        </dgm:presLayoutVars>
      </dgm:prSet>
      <dgm:spPr/>
      <dgm:t>
        <a:bodyPr/>
        <a:lstStyle/>
        <a:p>
          <a:endParaRPr lang="es-ES"/>
        </a:p>
      </dgm:t>
    </dgm:pt>
    <dgm:pt modelId="{FA930463-B4D1-45C5-AF2C-F2B1DC3124FC}" type="pres">
      <dgm:prSet presAssocID="{6A02965C-3436-4914-A283-5A66FD609B81}" presName="sibTrans" presStyleLbl="node1" presStyleIdx="5" presStyleCnt="11"/>
      <dgm:spPr/>
      <dgm:t>
        <a:bodyPr/>
        <a:lstStyle/>
        <a:p>
          <a:endParaRPr lang="es-ES"/>
        </a:p>
      </dgm:t>
    </dgm:pt>
    <dgm:pt modelId="{58D54476-3A73-4E0B-851A-0E7DBFF8ADB6}" type="pres">
      <dgm:prSet presAssocID="{D805F50A-7F79-4774-BA05-308906FBDC1D}" presName="dummy" presStyleCnt="0"/>
      <dgm:spPr/>
    </dgm:pt>
    <dgm:pt modelId="{04C74755-4EF5-4A7D-AE74-594DCC9786D9}" type="pres">
      <dgm:prSet presAssocID="{D805F50A-7F79-4774-BA05-308906FBDC1D}" presName="node" presStyleLbl="revTx" presStyleIdx="6" presStyleCnt="11" custScaleX="183427">
        <dgm:presLayoutVars>
          <dgm:bulletEnabled val="1"/>
        </dgm:presLayoutVars>
      </dgm:prSet>
      <dgm:spPr/>
      <dgm:t>
        <a:bodyPr/>
        <a:lstStyle/>
        <a:p>
          <a:endParaRPr lang="es-ES"/>
        </a:p>
      </dgm:t>
    </dgm:pt>
    <dgm:pt modelId="{08AE61A8-94F3-48E1-9210-EEBFC4737530}" type="pres">
      <dgm:prSet presAssocID="{CDDA86F2-0227-47CD-999E-AB4AFAF2B5EF}" presName="sibTrans" presStyleLbl="node1" presStyleIdx="6" presStyleCnt="11"/>
      <dgm:spPr/>
      <dgm:t>
        <a:bodyPr/>
        <a:lstStyle/>
        <a:p>
          <a:endParaRPr lang="es-ES"/>
        </a:p>
      </dgm:t>
    </dgm:pt>
    <dgm:pt modelId="{5DADB7D0-0960-4F0B-B48A-056A5F09270B}" type="pres">
      <dgm:prSet presAssocID="{3C67F1BC-2645-4BA9-850D-64A76735C670}" presName="dummy" presStyleCnt="0"/>
      <dgm:spPr/>
    </dgm:pt>
    <dgm:pt modelId="{F474F42C-F2A0-4CB0-AE5B-DF48B443DF83}" type="pres">
      <dgm:prSet presAssocID="{3C67F1BC-2645-4BA9-850D-64A76735C670}" presName="node" presStyleLbl="revTx" presStyleIdx="7" presStyleCnt="11" custScaleX="206328">
        <dgm:presLayoutVars>
          <dgm:bulletEnabled val="1"/>
        </dgm:presLayoutVars>
      </dgm:prSet>
      <dgm:spPr/>
      <dgm:t>
        <a:bodyPr/>
        <a:lstStyle/>
        <a:p>
          <a:endParaRPr lang="es-ES"/>
        </a:p>
      </dgm:t>
    </dgm:pt>
    <dgm:pt modelId="{A1A05C88-B94D-4362-80ED-33AE93B68E8B}" type="pres">
      <dgm:prSet presAssocID="{C088B1D2-3838-4A2C-B231-C6FEE89C7141}" presName="sibTrans" presStyleLbl="node1" presStyleIdx="7" presStyleCnt="11"/>
      <dgm:spPr/>
      <dgm:t>
        <a:bodyPr/>
        <a:lstStyle/>
        <a:p>
          <a:endParaRPr lang="es-ES"/>
        </a:p>
      </dgm:t>
    </dgm:pt>
    <dgm:pt modelId="{8B1AF653-A3CA-450F-953F-1CF0D1A4C644}" type="pres">
      <dgm:prSet presAssocID="{4234638E-0FC9-4EDF-A26D-7F042C25E89F}" presName="dummy" presStyleCnt="0"/>
      <dgm:spPr/>
    </dgm:pt>
    <dgm:pt modelId="{18C01E99-7707-4C35-BAC0-B5268FE93A3D}" type="pres">
      <dgm:prSet presAssocID="{4234638E-0FC9-4EDF-A26D-7F042C25E89F}" presName="node" presStyleLbl="revTx" presStyleIdx="8" presStyleCnt="11" custScaleX="152811">
        <dgm:presLayoutVars>
          <dgm:bulletEnabled val="1"/>
        </dgm:presLayoutVars>
      </dgm:prSet>
      <dgm:spPr/>
      <dgm:t>
        <a:bodyPr/>
        <a:lstStyle/>
        <a:p>
          <a:endParaRPr lang="es-ES"/>
        </a:p>
      </dgm:t>
    </dgm:pt>
    <dgm:pt modelId="{D80522AF-44D4-45C5-B4AD-438F660544DC}" type="pres">
      <dgm:prSet presAssocID="{85A32BA3-3B06-42EF-B228-FD966337AEDF}" presName="sibTrans" presStyleLbl="node1" presStyleIdx="8" presStyleCnt="11"/>
      <dgm:spPr/>
      <dgm:t>
        <a:bodyPr/>
        <a:lstStyle/>
        <a:p>
          <a:endParaRPr lang="es-ES"/>
        </a:p>
      </dgm:t>
    </dgm:pt>
    <dgm:pt modelId="{1E462C50-6901-4D39-B424-C84EF7A1BEC3}" type="pres">
      <dgm:prSet presAssocID="{42D770A5-7444-4BE0-9244-C8045552DAC3}" presName="dummy" presStyleCnt="0"/>
      <dgm:spPr/>
    </dgm:pt>
    <dgm:pt modelId="{3269327D-C7E0-4984-A045-700D12EC54EE}" type="pres">
      <dgm:prSet presAssocID="{42D770A5-7444-4BE0-9244-C8045552DAC3}" presName="node" presStyleLbl="revTx" presStyleIdx="9" presStyleCnt="11" custScaleX="218016" custRadScaleRad="101140" custRadScaleInc="-5107">
        <dgm:presLayoutVars>
          <dgm:bulletEnabled val="1"/>
        </dgm:presLayoutVars>
      </dgm:prSet>
      <dgm:spPr/>
      <dgm:t>
        <a:bodyPr/>
        <a:lstStyle/>
        <a:p>
          <a:endParaRPr lang="es-ES"/>
        </a:p>
      </dgm:t>
    </dgm:pt>
    <dgm:pt modelId="{2244392B-08A1-427D-85E7-9031396EF58B}" type="pres">
      <dgm:prSet presAssocID="{D58E645D-22B2-42B2-A99A-10AABB203D07}" presName="sibTrans" presStyleLbl="node1" presStyleIdx="9" presStyleCnt="11"/>
      <dgm:spPr/>
      <dgm:t>
        <a:bodyPr/>
        <a:lstStyle/>
        <a:p>
          <a:endParaRPr lang="es-ES"/>
        </a:p>
      </dgm:t>
    </dgm:pt>
    <dgm:pt modelId="{F6B17912-F402-4C14-89A7-FB7A96996EFB}" type="pres">
      <dgm:prSet presAssocID="{C97CD95A-0C2E-459A-9AC0-DD7394F67D86}" presName="dummy" presStyleCnt="0"/>
      <dgm:spPr/>
    </dgm:pt>
    <dgm:pt modelId="{4951B93F-23AF-4966-8327-F9833C416E0F}" type="pres">
      <dgm:prSet presAssocID="{C97CD95A-0C2E-459A-9AC0-DD7394F67D86}" presName="node" presStyleLbl="revTx" presStyleIdx="10" presStyleCnt="11" custScaleX="187153" custScaleY="100584">
        <dgm:presLayoutVars>
          <dgm:bulletEnabled val="1"/>
        </dgm:presLayoutVars>
      </dgm:prSet>
      <dgm:spPr/>
      <dgm:t>
        <a:bodyPr/>
        <a:lstStyle/>
        <a:p>
          <a:endParaRPr lang="es-ES"/>
        </a:p>
      </dgm:t>
    </dgm:pt>
    <dgm:pt modelId="{20919EBE-B71F-4C92-9C73-A6A799821F4E}" type="pres">
      <dgm:prSet presAssocID="{3C93AA5E-DD46-4233-843A-55D8C67E5692}" presName="sibTrans" presStyleLbl="node1" presStyleIdx="10" presStyleCnt="11"/>
      <dgm:spPr/>
      <dgm:t>
        <a:bodyPr/>
        <a:lstStyle/>
        <a:p>
          <a:endParaRPr lang="es-ES"/>
        </a:p>
      </dgm:t>
    </dgm:pt>
  </dgm:ptLst>
  <dgm:cxnLst>
    <dgm:cxn modelId="{CF04BCB1-2D85-4524-937D-2FBA077C260C}" type="presOf" srcId="{06D124D8-44FB-430C-8876-0AC550385EB6}" destId="{A0369276-23D0-4E35-8D6A-984B6F74E9D4}" srcOrd="0" destOrd="0" presId="urn:microsoft.com/office/officeart/2005/8/layout/cycle1"/>
    <dgm:cxn modelId="{089B777E-C178-497A-BF41-5F77192F910E}" srcId="{06D124D8-44FB-430C-8876-0AC550385EB6}" destId="{1435E6BD-4D49-42B2-B827-CED7E7423FE8}" srcOrd="0" destOrd="0" parTransId="{74D9B5B4-B38B-4136-9469-305CC10773C6}" sibTransId="{D764EE22-349D-450C-8BFE-B8435BB21C99}"/>
    <dgm:cxn modelId="{95D522EC-4FCD-4BBE-B4F5-44B0F105568D}" type="presOf" srcId="{D58E645D-22B2-42B2-A99A-10AABB203D07}" destId="{2244392B-08A1-427D-85E7-9031396EF58B}" srcOrd="0" destOrd="0" presId="urn:microsoft.com/office/officeart/2005/8/layout/cycle1"/>
    <dgm:cxn modelId="{F4CC3436-44F5-4302-80C1-B0AB51A644F9}" type="presOf" srcId="{85A32BA3-3B06-42EF-B228-FD966337AEDF}" destId="{D80522AF-44D4-45C5-B4AD-438F660544DC}" srcOrd="0" destOrd="0" presId="urn:microsoft.com/office/officeart/2005/8/layout/cycle1"/>
    <dgm:cxn modelId="{05480ED3-DDC0-4814-AC28-058AE43F44CF}" srcId="{06D124D8-44FB-430C-8876-0AC550385EB6}" destId="{C97CD95A-0C2E-459A-9AC0-DD7394F67D86}" srcOrd="10" destOrd="0" parTransId="{AE5F3FBF-9CA2-4D1A-8587-933B8E875CC9}" sibTransId="{3C93AA5E-DD46-4233-843A-55D8C67E5692}"/>
    <dgm:cxn modelId="{AE7992ED-8026-4058-8E0B-3460842B6F20}" type="presOf" srcId="{3C93AA5E-DD46-4233-843A-55D8C67E5692}" destId="{20919EBE-B71F-4C92-9C73-A6A799821F4E}" srcOrd="0" destOrd="0" presId="urn:microsoft.com/office/officeart/2005/8/layout/cycle1"/>
    <dgm:cxn modelId="{11F20C27-5EE4-4CEE-A20E-12AF46A36BD2}" srcId="{06D124D8-44FB-430C-8876-0AC550385EB6}" destId="{A9BF6242-24D3-4EED-A6E4-922B2E28D4ED}" srcOrd="2" destOrd="0" parTransId="{920F3E69-C856-43E1-B112-7C069884804A}" sibTransId="{4E4E386F-3357-47A4-9302-0ECFCB289D22}"/>
    <dgm:cxn modelId="{6A47633F-C336-4002-8C92-D757C95BB41C}" type="presOf" srcId="{6A02965C-3436-4914-A283-5A66FD609B81}" destId="{FA930463-B4D1-45C5-AF2C-F2B1DC3124FC}" srcOrd="0" destOrd="0" presId="urn:microsoft.com/office/officeart/2005/8/layout/cycle1"/>
    <dgm:cxn modelId="{33BC5F6E-8D83-4C3F-82E9-00A11C336F99}" srcId="{06D124D8-44FB-430C-8876-0AC550385EB6}" destId="{3C67F1BC-2645-4BA9-850D-64A76735C670}" srcOrd="7" destOrd="0" parTransId="{6B355D42-AF71-4B7B-B6D8-A2EC9D29F3CD}" sibTransId="{C088B1D2-3838-4A2C-B231-C6FEE89C7141}"/>
    <dgm:cxn modelId="{DFFA19BF-3506-4C8D-9706-8560A0F68D87}" type="presOf" srcId="{3506E526-53D0-4596-AE8D-6ADD33E40A22}" destId="{B2AF76A0-C3E9-4444-ACBC-288721FF417F}" srcOrd="0" destOrd="0" presId="urn:microsoft.com/office/officeart/2005/8/layout/cycle1"/>
    <dgm:cxn modelId="{328BDD98-00E0-4A76-BEBB-BD49CD83266A}" type="presOf" srcId="{D05CC1F3-A1A0-47C4-9638-59B1713EE3B8}" destId="{A2D7379F-4E03-4C5A-B739-0ED2BDE5DB10}" srcOrd="0" destOrd="0" presId="urn:microsoft.com/office/officeart/2005/8/layout/cycle1"/>
    <dgm:cxn modelId="{389C9495-90B3-4DF7-8ABB-97AFB19254EC}" type="presOf" srcId="{3C67F1BC-2645-4BA9-850D-64A76735C670}" destId="{F474F42C-F2A0-4CB0-AE5B-DF48B443DF83}" srcOrd="0" destOrd="0" presId="urn:microsoft.com/office/officeart/2005/8/layout/cycle1"/>
    <dgm:cxn modelId="{F06D89E7-267E-46D4-9E9C-082469A8477F}" type="presOf" srcId="{42D770A5-7444-4BE0-9244-C8045552DAC3}" destId="{3269327D-C7E0-4984-A045-700D12EC54EE}" srcOrd="0" destOrd="0" presId="urn:microsoft.com/office/officeart/2005/8/layout/cycle1"/>
    <dgm:cxn modelId="{E5E57486-C5FF-4115-8E45-B58D0883A8BE}" type="presOf" srcId="{C97CD95A-0C2E-459A-9AC0-DD7394F67D86}" destId="{4951B93F-23AF-4966-8327-F9833C416E0F}" srcOrd="0" destOrd="0" presId="urn:microsoft.com/office/officeart/2005/8/layout/cycle1"/>
    <dgm:cxn modelId="{418B80EF-B3E7-49D8-82B4-C013146674B6}" type="presOf" srcId="{53D6C851-0F56-4A7B-9835-FB57B70B3225}" destId="{618765D3-C25B-4A65-844B-5672F944AB29}" srcOrd="0" destOrd="0" presId="urn:microsoft.com/office/officeart/2005/8/layout/cycle1"/>
    <dgm:cxn modelId="{D64B792E-157C-493F-9D3F-374D8DCD4BD6}" srcId="{06D124D8-44FB-430C-8876-0AC550385EB6}" destId="{B7026178-140D-4119-8E9B-0B25BE2283AD}" srcOrd="3" destOrd="0" parTransId="{A3DDC9D0-51C5-460E-AFDF-3BDD68AB977C}" sibTransId="{F8F92B9F-351C-4273-81FD-2C669DE8D680}"/>
    <dgm:cxn modelId="{C96D5090-A865-4129-9F06-22DC7EBE7844}" type="presOf" srcId="{4234638E-0FC9-4EDF-A26D-7F042C25E89F}" destId="{18C01E99-7707-4C35-BAC0-B5268FE93A3D}" srcOrd="0" destOrd="0" presId="urn:microsoft.com/office/officeart/2005/8/layout/cycle1"/>
    <dgm:cxn modelId="{60C8C8CC-2CFE-4FC9-A94A-72E57E4E5ACD}" type="presOf" srcId="{A9BF6242-24D3-4EED-A6E4-922B2E28D4ED}" destId="{26C59098-AB80-463E-9376-ABA867E47811}" srcOrd="0" destOrd="0" presId="urn:microsoft.com/office/officeart/2005/8/layout/cycle1"/>
    <dgm:cxn modelId="{BB7B3320-250C-4776-A27D-DEAA27BF833B}" srcId="{06D124D8-44FB-430C-8876-0AC550385EB6}" destId="{4234638E-0FC9-4EDF-A26D-7F042C25E89F}" srcOrd="8" destOrd="0" parTransId="{5F4C8C11-91AE-4966-B18D-B24F4D11ADE3}" sibTransId="{85A32BA3-3B06-42EF-B228-FD966337AEDF}"/>
    <dgm:cxn modelId="{24F88DDD-B90D-428B-ADBD-F3BE8E0D60B7}" type="presOf" srcId="{CDDA86F2-0227-47CD-999E-AB4AFAF2B5EF}" destId="{08AE61A8-94F3-48E1-9210-EEBFC4737530}" srcOrd="0" destOrd="0" presId="urn:microsoft.com/office/officeart/2005/8/layout/cycle1"/>
    <dgm:cxn modelId="{728B84E5-0C23-41BA-B3E4-4583A668B7DB}" srcId="{06D124D8-44FB-430C-8876-0AC550385EB6}" destId="{53D6C851-0F56-4A7B-9835-FB57B70B3225}" srcOrd="1" destOrd="0" parTransId="{B1D2B774-3841-41EC-B63B-12D10CFA38B8}" sibTransId="{D05CC1F3-A1A0-47C4-9638-59B1713EE3B8}"/>
    <dgm:cxn modelId="{DB6678C5-8A2F-4CB2-91FA-1C60D13A1F0C}" type="presOf" srcId="{4E4E386F-3357-47A4-9302-0ECFCB289D22}" destId="{AA6D94A2-D2AE-4B97-96EC-E35CFC7B5891}" srcOrd="0" destOrd="0" presId="urn:microsoft.com/office/officeart/2005/8/layout/cycle1"/>
    <dgm:cxn modelId="{D020AB0E-8E63-4E8F-A3DA-17E01AC4D908}" type="presOf" srcId="{97EE6798-F21D-457D-99E3-465786A743B2}" destId="{418F8740-AA35-4F91-A339-699D30587F7E}" srcOrd="0" destOrd="0" presId="urn:microsoft.com/office/officeart/2005/8/layout/cycle1"/>
    <dgm:cxn modelId="{50E8A378-0F4F-438F-A6C4-E061C9456909}" type="presOf" srcId="{B7026178-140D-4119-8E9B-0B25BE2283AD}" destId="{C995F4C0-AA7A-4908-B4E3-EBD82E0A0CBC}" srcOrd="0" destOrd="0" presId="urn:microsoft.com/office/officeart/2005/8/layout/cycle1"/>
    <dgm:cxn modelId="{6FCB533E-F993-46F9-B574-1068D29509CD}" srcId="{06D124D8-44FB-430C-8876-0AC550385EB6}" destId="{42D770A5-7444-4BE0-9244-C8045552DAC3}" srcOrd="9" destOrd="0" parTransId="{8BB6C6EB-B5E4-4BFB-8EF2-246BA4B8E959}" sibTransId="{D58E645D-22B2-42B2-A99A-10AABB203D07}"/>
    <dgm:cxn modelId="{3DB1ABCB-A312-4B7C-B43B-FDADD9A1F735}" type="presOf" srcId="{1435E6BD-4D49-42B2-B827-CED7E7423FE8}" destId="{E5FD2AD8-9082-4A88-BFC4-41746E947A3E}" srcOrd="0" destOrd="0" presId="urn:microsoft.com/office/officeart/2005/8/layout/cycle1"/>
    <dgm:cxn modelId="{9FDFDAC1-D473-43CB-8B86-7ACAFFE1654E}" type="presOf" srcId="{AF71CF32-8196-473F-8085-E8F76D34D80B}" destId="{6CDFDE63-75DE-4FE8-A166-DDADCF121F9D}" srcOrd="0" destOrd="0" presId="urn:microsoft.com/office/officeart/2005/8/layout/cycle1"/>
    <dgm:cxn modelId="{AA3ACFA0-1ECD-4EF1-B121-5A770EDCC332}" type="presOf" srcId="{F8F92B9F-351C-4273-81FD-2C669DE8D680}" destId="{EDE8F554-6AEE-464F-AB2C-6F4246A2EDC0}" srcOrd="0" destOrd="0" presId="urn:microsoft.com/office/officeart/2005/8/layout/cycle1"/>
    <dgm:cxn modelId="{0BF93FD8-8D3E-4C15-A54F-95149024D2C7}" srcId="{06D124D8-44FB-430C-8876-0AC550385EB6}" destId="{AF71CF32-8196-473F-8085-E8F76D34D80B}" srcOrd="4" destOrd="0" parTransId="{967ACCFB-9FF6-450E-81FD-5F691229D90D}" sibTransId="{3506E526-53D0-4596-AE8D-6ADD33E40A22}"/>
    <dgm:cxn modelId="{AD8DA2FB-8534-473E-B8C9-136B113AFA18}" type="presOf" srcId="{D805F50A-7F79-4774-BA05-308906FBDC1D}" destId="{04C74755-4EF5-4A7D-AE74-594DCC9786D9}" srcOrd="0" destOrd="0" presId="urn:microsoft.com/office/officeart/2005/8/layout/cycle1"/>
    <dgm:cxn modelId="{36EBD166-B5E2-4BAA-BE72-E1DC2B7C77C2}" srcId="{06D124D8-44FB-430C-8876-0AC550385EB6}" destId="{D805F50A-7F79-4774-BA05-308906FBDC1D}" srcOrd="6" destOrd="0" parTransId="{23B95DA5-FE83-4D3B-95E2-62017A31B90A}" sibTransId="{CDDA86F2-0227-47CD-999E-AB4AFAF2B5EF}"/>
    <dgm:cxn modelId="{A7036CDC-7881-4BA2-A50B-7B344A762946}" type="presOf" srcId="{D764EE22-349D-450C-8BFE-B8435BB21C99}" destId="{B6B4A9A6-D1EE-4767-8555-2C6AE899A6D7}" srcOrd="0" destOrd="0" presId="urn:microsoft.com/office/officeart/2005/8/layout/cycle1"/>
    <dgm:cxn modelId="{081E36B3-67BB-4239-80D8-EE11AFC9A25F}" type="presOf" srcId="{C088B1D2-3838-4A2C-B231-C6FEE89C7141}" destId="{A1A05C88-B94D-4362-80ED-33AE93B68E8B}" srcOrd="0" destOrd="0" presId="urn:microsoft.com/office/officeart/2005/8/layout/cycle1"/>
    <dgm:cxn modelId="{34EE6167-4ED7-40E0-8BFE-7F9AA6CD9E75}" srcId="{06D124D8-44FB-430C-8876-0AC550385EB6}" destId="{97EE6798-F21D-457D-99E3-465786A743B2}" srcOrd="5" destOrd="0" parTransId="{AF25BA31-6418-4169-8584-B705401F5B83}" sibTransId="{6A02965C-3436-4914-A283-5A66FD609B81}"/>
    <dgm:cxn modelId="{E708B257-DB13-45DE-8570-CBDD21865FB8}" type="presParOf" srcId="{A0369276-23D0-4E35-8D6A-984B6F74E9D4}" destId="{31878D3A-BEF2-4994-923B-3A9E311CDD46}" srcOrd="0" destOrd="0" presId="urn:microsoft.com/office/officeart/2005/8/layout/cycle1"/>
    <dgm:cxn modelId="{B673C5B6-1CE1-4F46-BBE6-61DA53C4AE52}" type="presParOf" srcId="{A0369276-23D0-4E35-8D6A-984B6F74E9D4}" destId="{E5FD2AD8-9082-4A88-BFC4-41746E947A3E}" srcOrd="1" destOrd="0" presId="urn:microsoft.com/office/officeart/2005/8/layout/cycle1"/>
    <dgm:cxn modelId="{C9BB6E50-E188-46FC-BADF-21E91E2F0AF4}" type="presParOf" srcId="{A0369276-23D0-4E35-8D6A-984B6F74E9D4}" destId="{B6B4A9A6-D1EE-4767-8555-2C6AE899A6D7}" srcOrd="2" destOrd="0" presId="urn:microsoft.com/office/officeart/2005/8/layout/cycle1"/>
    <dgm:cxn modelId="{D94C83CF-37BA-42FF-892B-9179BAF2F5B7}" type="presParOf" srcId="{A0369276-23D0-4E35-8D6A-984B6F74E9D4}" destId="{18077127-CEC0-4C08-B94E-A52C3E20E737}" srcOrd="3" destOrd="0" presId="urn:microsoft.com/office/officeart/2005/8/layout/cycle1"/>
    <dgm:cxn modelId="{DFE9951E-688A-42F5-8BE6-673EDC142ED1}" type="presParOf" srcId="{A0369276-23D0-4E35-8D6A-984B6F74E9D4}" destId="{618765D3-C25B-4A65-844B-5672F944AB29}" srcOrd="4" destOrd="0" presId="urn:microsoft.com/office/officeart/2005/8/layout/cycle1"/>
    <dgm:cxn modelId="{0599CAD9-0D0C-4241-A2D6-8E4CFF0886CA}" type="presParOf" srcId="{A0369276-23D0-4E35-8D6A-984B6F74E9D4}" destId="{A2D7379F-4E03-4C5A-B739-0ED2BDE5DB10}" srcOrd="5" destOrd="0" presId="urn:microsoft.com/office/officeart/2005/8/layout/cycle1"/>
    <dgm:cxn modelId="{9A7736E0-D382-4C7C-AF00-E33D640307F6}" type="presParOf" srcId="{A0369276-23D0-4E35-8D6A-984B6F74E9D4}" destId="{C68CFC5A-E44B-436A-ABC3-595EF4440721}" srcOrd="6" destOrd="0" presId="urn:microsoft.com/office/officeart/2005/8/layout/cycle1"/>
    <dgm:cxn modelId="{26253C7F-F6AF-44C4-954C-50D15AF95169}" type="presParOf" srcId="{A0369276-23D0-4E35-8D6A-984B6F74E9D4}" destId="{26C59098-AB80-463E-9376-ABA867E47811}" srcOrd="7" destOrd="0" presId="urn:microsoft.com/office/officeart/2005/8/layout/cycle1"/>
    <dgm:cxn modelId="{B41B0B3E-6449-44F5-9213-5266DC5B8D30}" type="presParOf" srcId="{A0369276-23D0-4E35-8D6A-984B6F74E9D4}" destId="{AA6D94A2-D2AE-4B97-96EC-E35CFC7B5891}" srcOrd="8" destOrd="0" presId="urn:microsoft.com/office/officeart/2005/8/layout/cycle1"/>
    <dgm:cxn modelId="{DB6315FF-5100-4167-9B24-3E2E2CF96E01}" type="presParOf" srcId="{A0369276-23D0-4E35-8D6A-984B6F74E9D4}" destId="{43398D87-D548-4153-956E-30FA8691BFE5}" srcOrd="9" destOrd="0" presId="urn:microsoft.com/office/officeart/2005/8/layout/cycle1"/>
    <dgm:cxn modelId="{9950D097-FE09-4724-9F37-A801D1AC789D}" type="presParOf" srcId="{A0369276-23D0-4E35-8D6A-984B6F74E9D4}" destId="{C995F4C0-AA7A-4908-B4E3-EBD82E0A0CBC}" srcOrd="10" destOrd="0" presId="urn:microsoft.com/office/officeart/2005/8/layout/cycle1"/>
    <dgm:cxn modelId="{BE6BA4AA-CB14-46F2-B7C7-34CDB65E3719}" type="presParOf" srcId="{A0369276-23D0-4E35-8D6A-984B6F74E9D4}" destId="{EDE8F554-6AEE-464F-AB2C-6F4246A2EDC0}" srcOrd="11" destOrd="0" presId="urn:microsoft.com/office/officeart/2005/8/layout/cycle1"/>
    <dgm:cxn modelId="{C9C35EF5-AFDC-45A5-A455-CFC4B3B7BF50}" type="presParOf" srcId="{A0369276-23D0-4E35-8D6A-984B6F74E9D4}" destId="{B77BE56B-823F-420F-B593-D9202FAB9D3C}" srcOrd="12" destOrd="0" presId="urn:microsoft.com/office/officeart/2005/8/layout/cycle1"/>
    <dgm:cxn modelId="{9CAAE663-CCCC-45BF-A748-C3FA7E97F838}" type="presParOf" srcId="{A0369276-23D0-4E35-8D6A-984B6F74E9D4}" destId="{6CDFDE63-75DE-4FE8-A166-DDADCF121F9D}" srcOrd="13" destOrd="0" presId="urn:microsoft.com/office/officeart/2005/8/layout/cycle1"/>
    <dgm:cxn modelId="{9B7F64B5-5CD6-49F8-8013-56EF2D2F521E}" type="presParOf" srcId="{A0369276-23D0-4E35-8D6A-984B6F74E9D4}" destId="{B2AF76A0-C3E9-4444-ACBC-288721FF417F}" srcOrd="14" destOrd="0" presId="urn:microsoft.com/office/officeart/2005/8/layout/cycle1"/>
    <dgm:cxn modelId="{CD9A5FCF-88ED-4010-B62A-32A8ACEBB3D3}" type="presParOf" srcId="{A0369276-23D0-4E35-8D6A-984B6F74E9D4}" destId="{C0BFA8AC-882F-476B-8A87-F888CF8D4B0B}" srcOrd="15" destOrd="0" presId="urn:microsoft.com/office/officeart/2005/8/layout/cycle1"/>
    <dgm:cxn modelId="{DB8E9831-5FD8-4517-9CE0-5102B9B21150}" type="presParOf" srcId="{A0369276-23D0-4E35-8D6A-984B6F74E9D4}" destId="{418F8740-AA35-4F91-A339-699D30587F7E}" srcOrd="16" destOrd="0" presId="urn:microsoft.com/office/officeart/2005/8/layout/cycle1"/>
    <dgm:cxn modelId="{EBE1B25C-B25D-4F89-8D2D-9453A9DCB205}" type="presParOf" srcId="{A0369276-23D0-4E35-8D6A-984B6F74E9D4}" destId="{FA930463-B4D1-45C5-AF2C-F2B1DC3124FC}" srcOrd="17" destOrd="0" presId="urn:microsoft.com/office/officeart/2005/8/layout/cycle1"/>
    <dgm:cxn modelId="{EB5BA576-6173-4531-B50F-84BCB96692AF}" type="presParOf" srcId="{A0369276-23D0-4E35-8D6A-984B6F74E9D4}" destId="{58D54476-3A73-4E0B-851A-0E7DBFF8ADB6}" srcOrd="18" destOrd="0" presId="urn:microsoft.com/office/officeart/2005/8/layout/cycle1"/>
    <dgm:cxn modelId="{C6C61A32-BFDB-4A7B-8589-F7A34493A0E4}" type="presParOf" srcId="{A0369276-23D0-4E35-8D6A-984B6F74E9D4}" destId="{04C74755-4EF5-4A7D-AE74-594DCC9786D9}" srcOrd="19" destOrd="0" presId="urn:microsoft.com/office/officeart/2005/8/layout/cycle1"/>
    <dgm:cxn modelId="{88EEF02D-E5EA-4B2F-BB26-4D5D2F94F766}" type="presParOf" srcId="{A0369276-23D0-4E35-8D6A-984B6F74E9D4}" destId="{08AE61A8-94F3-48E1-9210-EEBFC4737530}" srcOrd="20" destOrd="0" presId="urn:microsoft.com/office/officeart/2005/8/layout/cycle1"/>
    <dgm:cxn modelId="{AEEC3360-B73B-46FA-B140-592F749C5F4C}" type="presParOf" srcId="{A0369276-23D0-4E35-8D6A-984B6F74E9D4}" destId="{5DADB7D0-0960-4F0B-B48A-056A5F09270B}" srcOrd="21" destOrd="0" presId="urn:microsoft.com/office/officeart/2005/8/layout/cycle1"/>
    <dgm:cxn modelId="{3B35BC5D-942C-42A8-A479-A5ACE03AFB43}" type="presParOf" srcId="{A0369276-23D0-4E35-8D6A-984B6F74E9D4}" destId="{F474F42C-F2A0-4CB0-AE5B-DF48B443DF83}" srcOrd="22" destOrd="0" presId="urn:microsoft.com/office/officeart/2005/8/layout/cycle1"/>
    <dgm:cxn modelId="{8B080050-6582-4FF6-B161-F7D99B8D2BE5}" type="presParOf" srcId="{A0369276-23D0-4E35-8D6A-984B6F74E9D4}" destId="{A1A05C88-B94D-4362-80ED-33AE93B68E8B}" srcOrd="23" destOrd="0" presId="urn:microsoft.com/office/officeart/2005/8/layout/cycle1"/>
    <dgm:cxn modelId="{83FDA5A2-C5DF-49D5-AECC-E149CA57394A}" type="presParOf" srcId="{A0369276-23D0-4E35-8D6A-984B6F74E9D4}" destId="{8B1AF653-A3CA-450F-953F-1CF0D1A4C644}" srcOrd="24" destOrd="0" presId="urn:microsoft.com/office/officeart/2005/8/layout/cycle1"/>
    <dgm:cxn modelId="{9C2016B4-CCC6-46AE-B2D6-D6B19EFCD28B}" type="presParOf" srcId="{A0369276-23D0-4E35-8D6A-984B6F74E9D4}" destId="{18C01E99-7707-4C35-BAC0-B5268FE93A3D}" srcOrd="25" destOrd="0" presId="urn:microsoft.com/office/officeart/2005/8/layout/cycle1"/>
    <dgm:cxn modelId="{9EE3D1F5-F269-4A41-93A5-4E1F7BBD5454}" type="presParOf" srcId="{A0369276-23D0-4E35-8D6A-984B6F74E9D4}" destId="{D80522AF-44D4-45C5-B4AD-438F660544DC}" srcOrd="26" destOrd="0" presId="urn:microsoft.com/office/officeart/2005/8/layout/cycle1"/>
    <dgm:cxn modelId="{FF24E85C-EA5C-4A13-97DE-945CD73A5904}" type="presParOf" srcId="{A0369276-23D0-4E35-8D6A-984B6F74E9D4}" destId="{1E462C50-6901-4D39-B424-C84EF7A1BEC3}" srcOrd="27" destOrd="0" presId="urn:microsoft.com/office/officeart/2005/8/layout/cycle1"/>
    <dgm:cxn modelId="{0236BA5D-86BF-4091-BE77-4744E1B357D5}" type="presParOf" srcId="{A0369276-23D0-4E35-8D6A-984B6F74E9D4}" destId="{3269327D-C7E0-4984-A045-700D12EC54EE}" srcOrd="28" destOrd="0" presId="urn:microsoft.com/office/officeart/2005/8/layout/cycle1"/>
    <dgm:cxn modelId="{57A86ADA-697C-4AEB-BBDB-7A31C4D58A96}" type="presParOf" srcId="{A0369276-23D0-4E35-8D6A-984B6F74E9D4}" destId="{2244392B-08A1-427D-85E7-9031396EF58B}" srcOrd="29" destOrd="0" presId="urn:microsoft.com/office/officeart/2005/8/layout/cycle1"/>
    <dgm:cxn modelId="{36CFBC97-0305-463D-8547-E9CE846884BF}" type="presParOf" srcId="{A0369276-23D0-4E35-8D6A-984B6F74E9D4}" destId="{F6B17912-F402-4C14-89A7-FB7A96996EFB}" srcOrd="30" destOrd="0" presId="urn:microsoft.com/office/officeart/2005/8/layout/cycle1"/>
    <dgm:cxn modelId="{20A1EE95-1389-46DA-837B-2DF15910D09E}" type="presParOf" srcId="{A0369276-23D0-4E35-8D6A-984B6F74E9D4}" destId="{4951B93F-23AF-4966-8327-F9833C416E0F}" srcOrd="31" destOrd="0" presId="urn:microsoft.com/office/officeart/2005/8/layout/cycle1"/>
    <dgm:cxn modelId="{E7B01A40-9E79-40AF-8E98-C308D81F7700}" type="presParOf" srcId="{A0369276-23D0-4E35-8D6A-984B6F74E9D4}" destId="{20919EBE-B71F-4C92-9C73-A6A799821F4E}" srcOrd="32" destOrd="0" presId="urn:microsoft.com/office/officeart/2005/8/layout/cycle1"/>
  </dgm:cxnLst>
  <dgm:bg/>
  <dgm:whole/>
</dgm:dataModel>
</file>

<file path=ppt/diagrams/data8.xml><?xml version="1.0" encoding="utf-8"?>
<dgm:dataModel xmlns:dgm="http://schemas.openxmlformats.org/drawingml/2006/diagram" xmlns:a="http://schemas.openxmlformats.org/drawingml/2006/main">
  <dgm:ptLst>
    <dgm:pt modelId="{46EEB5E3-E307-4F2B-AD2B-EB456012F658}" type="doc">
      <dgm:prSet loTypeId="urn:microsoft.com/office/officeart/2005/8/layout/chevron1" loCatId="process" qsTypeId="urn:microsoft.com/office/officeart/2005/8/quickstyle/simple4" qsCatId="simple" csTypeId="urn:microsoft.com/office/officeart/2005/8/colors/accent5_3" csCatId="accent5" phldr="1"/>
      <dgm:spPr/>
    </dgm:pt>
    <dgm:pt modelId="{3943A1B8-1EA3-4E9E-A1F9-F176BE9ED1EA}">
      <dgm:prSet phldrT="[Texto]" custT="1"/>
      <dgm:spPr/>
      <dgm:t>
        <a:bodyPr/>
        <a:lstStyle/>
        <a:p>
          <a:r>
            <a:rPr lang="es-ES" sz="1100" dirty="0" smtClean="0"/>
            <a:t>Expediente</a:t>
          </a:r>
          <a:endParaRPr lang="es-ES" sz="1100" dirty="0"/>
        </a:p>
      </dgm:t>
    </dgm:pt>
    <dgm:pt modelId="{3056389A-2689-4745-8043-83C9922294BF}" type="parTrans" cxnId="{B674B19C-BD5F-4DDF-991C-AFBA41F09E20}">
      <dgm:prSet/>
      <dgm:spPr/>
      <dgm:t>
        <a:bodyPr/>
        <a:lstStyle/>
        <a:p>
          <a:endParaRPr lang="es-ES"/>
        </a:p>
      </dgm:t>
    </dgm:pt>
    <dgm:pt modelId="{1364E71D-062C-4AD4-B5FE-1DD8C6B312E2}" type="sibTrans" cxnId="{B674B19C-BD5F-4DDF-991C-AFBA41F09E20}">
      <dgm:prSet/>
      <dgm:spPr/>
      <dgm:t>
        <a:bodyPr/>
        <a:lstStyle/>
        <a:p>
          <a:endParaRPr lang="es-ES"/>
        </a:p>
      </dgm:t>
    </dgm:pt>
    <dgm:pt modelId="{1A6CD589-D269-4B18-9704-BAF0A5ED9027}">
      <dgm:prSet phldrT="[Texto]" custT="1"/>
      <dgm:spPr/>
      <dgm:t>
        <a:bodyPr/>
        <a:lstStyle/>
        <a:p>
          <a:r>
            <a:rPr lang="es-ES" sz="1100" dirty="0" smtClean="0"/>
            <a:t>Pliego</a:t>
          </a:r>
          <a:endParaRPr lang="es-ES" sz="1100" dirty="0"/>
        </a:p>
      </dgm:t>
    </dgm:pt>
    <dgm:pt modelId="{FCC8534A-A678-40C7-812D-80CFE3440A8C}" type="parTrans" cxnId="{873CB913-EBE3-406C-9BF1-C20F0F507A32}">
      <dgm:prSet/>
      <dgm:spPr/>
      <dgm:t>
        <a:bodyPr/>
        <a:lstStyle/>
        <a:p>
          <a:endParaRPr lang="es-ES"/>
        </a:p>
      </dgm:t>
    </dgm:pt>
    <dgm:pt modelId="{066FC007-D238-4C65-A1FD-DFFC943CD487}" type="sibTrans" cxnId="{873CB913-EBE3-406C-9BF1-C20F0F507A32}">
      <dgm:prSet/>
      <dgm:spPr/>
      <dgm:t>
        <a:bodyPr/>
        <a:lstStyle/>
        <a:p>
          <a:endParaRPr lang="es-ES"/>
        </a:p>
      </dgm:t>
    </dgm:pt>
    <dgm:pt modelId="{F10CA605-2D28-4576-AD16-9056978B5AC7}">
      <dgm:prSet phldrT="[Texto]" custT="1"/>
      <dgm:spPr/>
      <dgm:t>
        <a:bodyPr/>
        <a:lstStyle/>
        <a:p>
          <a:r>
            <a:rPr lang="es-ES" sz="1100" dirty="0" smtClean="0"/>
            <a:t>Ofertas</a:t>
          </a:r>
          <a:endParaRPr lang="es-ES" sz="1100" dirty="0"/>
        </a:p>
      </dgm:t>
    </dgm:pt>
    <dgm:pt modelId="{CF98F31C-86F0-4BC2-B6A0-21944413736E}" type="parTrans" cxnId="{038A38B9-BCF7-472B-A127-68AD5E4B1D59}">
      <dgm:prSet/>
      <dgm:spPr/>
      <dgm:t>
        <a:bodyPr/>
        <a:lstStyle/>
        <a:p>
          <a:endParaRPr lang="es-ES"/>
        </a:p>
      </dgm:t>
    </dgm:pt>
    <dgm:pt modelId="{E556BF9B-D5C8-4A3A-B33E-12E602140ED2}" type="sibTrans" cxnId="{038A38B9-BCF7-472B-A127-68AD5E4B1D59}">
      <dgm:prSet/>
      <dgm:spPr/>
      <dgm:t>
        <a:bodyPr/>
        <a:lstStyle/>
        <a:p>
          <a:endParaRPr lang="es-ES"/>
        </a:p>
      </dgm:t>
    </dgm:pt>
    <dgm:pt modelId="{226FD39E-5EED-4A71-80D0-E7E6222E8FFC}">
      <dgm:prSet custT="1"/>
      <dgm:spPr/>
      <dgm:t>
        <a:bodyPr/>
        <a:lstStyle/>
        <a:p>
          <a:r>
            <a:rPr lang="es-ES" sz="1100" dirty="0" smtClean="0"/>
            <a:t>Evaluación</a:t>
          </a:r>
          <a:endParaRPr lang="es-ES" sz="1100" dirty="0"/>
        </a:p>
      </dgm:t>
    </dgm:pt>
    <dgm:pt modelId="{1DAD7DD5-1594-488E-9F2F-07A4EA2A7957}" type="parTrans" cxnId="{AC71A9EB-1311-499D-A1F4-8C3DA4FF0718}">
      <dgm:prSet/>
      <dgm:spPr/>
      <dgm:t>
        <a:bodyPr/>
        <a:lstStyle/>
        <a:p>
          <a:endParaRPr lang="es-ES"/>
        </a:p>
      </dgm:t>
    </dgm:pt>
    <dgm:pt modelId="{1FC3EBC8-91DA-420D-A092-4B7B4047F310}" type="sibTrans" cxnId="{AC71A9EB-1311-499D-A1F4-8C3DA4FF0718}">
      <dgm:prSet/>
      <dgm:spPr/>
      <dgm:t>
        <a:bodyPr/>
        <a:lstStyle/>
        <a:p>
          <a:endParaRPr lang="es-ES"/>
        </a:p>
      </dgm:t>
    </dgm:pt>
    <dgm:pt modelId="{2FAC9112-B129-4223-BF87-698EFD03C395}">
      <dgm:prSet custT="1"/>
      <dgm:spPr/>
      <dgm:t>
        <a:bodyPr/>
        <a:lstStyle/>
        <a:p>
          <a:r>
            <a:rPr lang="es-ES" sz="1100" dirty="0" smtClean="0"/>
            <a:t>Pre-adjudicación</a:t>
          </a:r>
          <a:endParaRPr lang="es-ES" sz="1100" dirty="0"/>
        </a:p>
      </dgm:t>
    </dgm:pt>
    <dgm:pt modelId="{D1056D0B-C6E1-4E3B-92C2-93D9138FC846}" type="parTrans" cxnId="{E0F6AD6A-B5D6-48DC-A27F-36135AD1456A}">
      <dgm:prSet/>
      <dgm:spPr/>
      <dgm:t>
        <a:bodyPr/>
        <a:lstStyle/>
        <a:p>
          <a:endParaRPr lang="es-ES"/>
        </a:p>
      </dgm:t>
    </dgm:pt>
    <dgm:pt modelId="{42CF25A8-06CA-4C0D-A714-377B767D14DA}" type="sibTrans" cxnId="{E0F6AD6A-B5D6-48DC-A27F-36135AD1456A}">
      <dgm:prSet/>
      <dgm:spPr/>
      <dgm:t>
        <a:bodyPr/>
        <a:lstStyle/>
        <a:p>
          <a:endParaRPr lang="es-ES"/>
        </a:p>
      </dgm:t>
    </dgm:pt>
    <dgm:pt modelId="{FA77CCDF-4C9A-4639-831E-DE6810535BD7}">
      <dgm:prSet custT="1"/>
      <dgm:spPr/>
      <dgm:t>
        <a:bodyPr/>
        <a:lstStyle/>
        <a:p>
          <a:r>
            <a:rPr lang="es-ES" sz="1100" dirty="0" smtClean="0"/>
            <a:t>Adjudicación</a:t>
          </a:r>
          <a:endParaRPr lang="es-ES" sz="1100" dirty="0"/>
        </a:p>
      </dgm:t>
    </dgm:pt>
    <dgm:pt modelId="{4CF8BBBE-2D48-49D9-9E35-47B1D25D148C}" type="parTrans" cxnId="{B3CD5CBF-3196-4DFA-A07E-0AFDBDB8C2CA}">
      <dgm:prSet/>
      <dgm:spPr/>
      <dgm:t>
        <a:bodyPr/>
        <a:lstStyle/>
        <a:p>
          <a:endParaRPr lang="es-ES"/>
        </a:p>
      </dgm:t>
    </dgm:pt>
    <dgm:pt modelId="{BD5C1400-B375-4733-BAD8-B4CD3BB1CB1F}" type="sibTrans" cxnId="{B3CD5CBF-3196-4DFA-A07E-0AFDBDB8C2CA}">
      <dgm:prSet/>
      <dgm:spPr/>
      <dgm:t>
        <a:bodyPr/>
        <a:lstStyle/>
        <a:p>
          <a:endParaRPr lang="es-ES"/>
        </a:p>
      </dgm:t>
    </dgm:pt>
    <dgm:pt modelId="{3213F949-96EA-43E6-93B5-0FE40E7903F2}" type="pres">
      <dgm:prSet presAssocID="{46EEB5E3-E307-4F2B-AD2B-EB456012F658}" presName="Name0" presStyleCnt="0">
        <dgm:presLayoutVars>
          <dgm:dir/>
          <dgm:animLvl val="lvl"/>
          <dgm:resizeHandles val="exact"/>
        </dgm:presLayoutVars>
      </dgm:prSet>
      <dgm:spPr/>
    </dgm:pt>
    <dgm:pt modelId="{9F3B9FCF-63D2-4102-8912-79D78DA99874}" type="pres">
      <dgm:prSet presAssocID="{3943A1B8-1EA3-4E9E-A1F9-F176BE9ED1EA}" presName="parTxOnly" presStyleLbl="node1" presStyleIdx="0" presStyleCnt="6">
        <dgm:presLayoutVars>
          <dgm:chMax val="0"/>
          <dgm:chPref val="0"/>
          <dgm:bulletEnabled val="1"/>
        </dgm:presLayoutVars>
      </dgm:prSet>
      <dgm:spPr/>
      <dgm:t>
        <a:bodyPr/>
        <a:lstStyle/>
        <a:p>
          <a:endParaRPr lang="es-ES"/>
        </a:p>
      </dgm:t>
    </dgm:pt>
    <dgm:pt modelId="{12C7C915-F324-4F67-9456-10EF82B8D777}" type="pres">
      <dgm:prSet presAssocID="{1364E71D-062C-4AD4-B5FE-1DD8C6B312E2}" presName="parTxOnlySpace" presStyleCnt="0"/>
      <dgm:spPr/>
    </dgm:pt>
    <dgm:pt modelId="{3F0D33A4-6D25-4DAE-AC29-D17E524582F9}" type="pres">
      <dgm:prSet presAssocID="{1A6CD589-D269-4B18-9704-BAF0A5ED9027}" presName="parTxOnly" presStyleLbl="node1" presStyleIdx="1" presStyleCnt="6">
        <dgm:presLayoutVars>
          <dgm:chMax val="0"/>
          <dgm:chPref val="0"/>
          <dgm:bulletEnabled val="1"/>
        </dgm:presLayoutVars>
      </dgm:prSet>
      <dgm:spPr/>
      <dgm:t>
        <a:bodyPr/>
        <a:lstStyle/>
        <a:p>
          <a:endParaRPr lang="es-ES"/>
        </a:p>
      </dgm:t>
    </dgm:pt>
    <dgm:pt modelId="{238013C0-D8F6-4BC3-91B4-388660523DFD}" type="pres">
      <dgm:prSet presAssocID="{066FC007-D238-4C65-A1FD-DFFC943CD487}" presName="parTxOnlySpace" presStyleCnt="0"/>
      <dgm:spPr/>
    </dgm:pt>
    <dgm:pt modelId="{D611349B-2E2A-4E67-8F6D-130C476A7116}" type="pres">
      <dgm:prSet presAssocID="{F10CA605-2D28-4576-AD16-9056978B5AC7}" presName="parTxOnly" presStyleLbl="node1" presStyleIdx="2" presStyleCnt="6">
        <dgm:presLayoutVars>
          <dgm:chMax val="0"/>
          <dgm:chPref val="0"/>
          <dgm:bulletEnabled val="1"/>
        </dgm:presLayoutVars>
      </dgm:prSet>
      <dgm:spPr/>
      <dgm:t>
        <a:bodyPr/>
        <a:lstStyle/>
        <a:p>
          <a:endParaRPr lang="es-ES"/>
        </a:p>
      </dgm:t>
    </dgm:pt>
    <dgm:pt modelId="{69B8BB43-099D-4B57-808E-0DDB364C6B13}" type="pres">
      <dgm:prSet presAssocID="{E556BF9B-D5C8-4A3A-B33E-12E602140ED2}" presName="parTxOnlySpace" presStyleCnt="0"/>
      <dgm:spPr/>
    </dgm:pt>
    <dgm:pt modelId="{67C93072-38F7-4647-960C-91B7CE1329CD}" type="pres">
      <dgm:prSet presAssocID="{226FD39E-5EED-4A71-80D0-E7E6222E8FFC}" presName="parTxOnly" presStyleLbl="node1" presStyleIdx="3" presStyleCnt="6">
        <dgm:presLayoutVars>
          <dgm:chMax val="0"/>
          <dgm:chPref val="0"/>
          <dgm:bulletEnabled val="1"/>
        </dgm:presLayoutVars>
      </dgm:prSet>
      <dgm:spPr/>
      <dgm:t>
        <a:bodyPr/>
        <a:lstStyle/>
        <a:p>
          <a:endParaRPr lang="es-ES"/>
        </a:p>
      </dgm:t>
    </dgm:pt>
    <dgm:pt modelId="{5807A935-FB7F-4DB5-9752-3F119067CE36}" type="pres">
      <dgm:prSet presAssocID="{1FC3EBC8-91DA-420D-A092-4B7B4047F310}" presName="parTxOnlySpace" presStyleCnt="0"/>
      <dgm:spPr/>
    </dgm:pt>
    <dgm:pt modelId="{88963CC6-DAA3-491E-B586-C3FF6143FE16}" type="pres">
      <dgm:prSet presAssocID="{2FAC9112-B129-4223-BF87-698EFD03C395}" presName="parTxOnly" presStyleLbl="node1" presStyleIdx="4" presStyleCnt="6">
        <dgm:presLayoutVars>
          <dgm:chMax val="0"/>
          <dgm:chPref val="0"/>
          <dgm:bulletEnabled val="1"/>
        </dgm:presLayoutVars>
      </dgm:prSet>
      <dgm:spPr/>
      <dgm:t>
        <a:bodyPr/>
        <a:lstStyle/>
        <a:p>
          <a:endParaRPr lang="es-ES"/>
        </a:p>
      </dgm:t>
    </dgm:pt>
    <dgm:pt modelId="{DFEF3A7F-E46C-4C2C-9013-C158A0523E39}" type="pres">
      <dgm:prSet presAssocID="{42CF25A8-06CA-4C0D-A714-377B767D14DA}" presName="parTxOnlySpace" presStyleCnt="0"/>
      <dgm:spPr/>
    </dgm:pt>
    <dgm:pt modelId="{490167FA-274D-4E1A-8D3B-B6CEA069CA36}" type="pres">
      <dgm:prSet presAssocID="{FA77CCDF-4C9A-4639-831E-DE6810535BD7}" presName="parTxOnly" presStyleLbl="node1" presStyleIdx="5" presStyleCnt="6">
        <dgm:presLayoutVars>
          <dgm:chMax val="0"/>
          <dgm:chPref val="0"/>
          <dgm:bulletEnabled val="1"/>
        </dgm:presLayoutVars>
      </dgm:prSet>
      <dgm:spPr/>
      <dgm:t>
        <a:bodyPr/>
        <a:lstStyle/>
        <a:p>
          <a:endParaRPr lang="es-ES"/>
        </a:p>
      </dgm:t>
    </dgm:pt>
  </dgm:ptLst>
  <dgm:cxnLst>
    <dgm:cxn modelId="{C83B9197-4E1B-41E3-8122-E7275DB5E620}" type="presOf" srcId="{46EEB5E3-E307-4F2B-AD2B-EB456012F658}" destId="{3213F949-96EA-43E6-93B5-0FE40E7903F2}" srcOrd="0" destOrd="0" presId="urn:microsoft.com/office/officeart/2005/8/layout/chevron1"/>
    <dgm:cxn modelId="{A13F852C-1939-4DC9-AC43-07946D5BE3B2}" type="presOf" srcId="{2FAC9112-B129-4223-BF87-698EFD03C395}" destId="{88963CC6-DAA3-491E-B586-C3FF6143FE16}" srcOrd="0" destOrd="0" presId="urn:microsoft.com/office/officeart/2005/8/layout/chevron1"/>
    <dgm:cxn modelId="{E0F6AD6A-B5D6-48DC-A27F-36135AD1456A}" srcId="{46EEB5E3-E307-4F2B-AD2B-EB456012F658}" destId="{2FAC9112-B129-4223-BF87-698EFD03C395}" srcOrd="4" destOrd="0" parTransId="{D1056D0B-C6E1-4E3B-92C2-93D9138FC846}" sibTransId="{42CF25A8-06CA-4C0D-A714-377B767D14DA}"/>
    <dgm:cxn modelId="{DD5BD182-2159-44FB-B9D5-294E90D160D1}" type="presOf" srcId="{3943A1B8-1EA3-4E9E-A1F9-F176BE9ED1EA}" destId="{9F3B9FCF-63D2-4102-8912-79D78DA99874}" srcOrd="0" destOrd="0" presId="urn:microsoft.com/office/officeart/2005/8/layout/chevron1"/>
    <dgm:cxn modelId="{873CB913-EBE3-406C-9BF1-C20F0F507A32}" srcId="{46EEB5E3-E307-4F2B-AD2B-EB456012F658}" destId="{1A6CD589-D269-4B18-9704-BAF0A5ED9027}" srcOrd="1" destOrd="0" parTransId="{FCC8534A-A678-40C7-812D-80CFE3440A8C}" sibTransId="{066FC007-D238-4C65-A1FD-DFFC943CD487}"/>
    <dgm:cxn modelId="{3A628E8B-684D-495B-AF90-269EECF05C21}" type="presOf" srcId="{F10CA605-2D28-4576-AD16-9056978B5AC7}" destId="{D611349B-2E2A-4E67-8F6D-130C476A7116}" srcOrd="0" destOrd="0" presId="urn:microsoft.com/office/officeart/2005/8/layout/chevron1"/>
    <dgm:cxn modelId="{AC71A9EB-1311-499D-A1F4-8C3DA4FF0718}" srcId="{46EEB5E3-E307-4F2B-AD2B-EB456012F658}" destId="{226FD39E-5EED-4A71-80D0-E7E6222E8FFC}" srcOrd="3" destOrd="0" parTransId="{1DAD7DD5-1594-488E-9F2F-07A4EA2A7957}" sibTransId="{1FC3EBC8-91DA-420D-A092-4B7B4047F310}"/>
    <dgm:cxn modelId="{EB073AC4-4D6F-4735-B90B-2F31F5E93BFD}" type="presOf" srcId="{FA77CCDF-4C9A-4639-831E-DE6810535BD7}" destId="{490167FA-274D-4E1A-8D3B-B6CEA069CA36}" srcOrd="0" destOrd="0" presId="urn:microsoft.com/office/officeart/2005/8/layout/chevron1"/>
    <dgm:cxn modelId="{4AB35BD0-FEFC-4FBC-AD97-A43C1847ED14}" type="presOf" srcId="{1A6CD589-D269-4B18-9704-BAF0A5ED9027}" destId="{3F0D33A4-6D25-4DAE-AC29-D17E524582F9}" srcOrd="0" destOrd="0" presId="urn:microsoft.com/office/officeart/2005/8/layout/chevron1"/>
    <dgm:cxn modelId="{F9A1B82D-9F58-46B6-8AF1-AB326DF4253A}" type="presOf" srcId="{226FD39E-5EED-4A71-80D0-E7E6222E8FFC}" destId="{67C93072-38F7-4647-960C-91B7CE1329CD}" srcOrd="0" destOrd="0" presId="urn:microsoft.com/office/officeart/2005/8/layout/chevron1"/>
    <dgm:cxn modelId="{038A38B9-BCF7-472B-A127-68AD5E4B1D59}" srcId="{46EEB5E3-E307-4F2B-AD2B-EB456012F658}" destId="{F10CA605-2D28-4576-AD16-9056978B5AC7}" srcOrd="2" destOrd="0" parTransId="{CF98F31C-86F0-4BC2-B6A0-21944413736E}" sibTransId="{E556BF9B-D5C8-4A3A-B33E-12E602140ED2}"/>
    <dgm:cxn modelId="{B674B19C-BD5F-4DDF-991C-AFBA41F09E20}" srcId="{46EEB5E3-E307-4F2B-AD2B-EB456012F658}" destId="{3943A1B8-1EA3-4E9E-A1F9-F176BE9ED1EA}" srcOrd="0" destOrd="0" parTransId="{3056389A-2689-4745-8043-83C9922294BF}" sibTransId="{1364E71D-062C-4AD4-B5FE-1DD8C6B312E2}"/>
    <dgm:cxn modelId="{B3CD5CBF-3196-4DFA-A07E-0AFDBDB8C2CA}" srcId="{46EEB5E3-E307-4F2B-AD2B-EB456012F658}" destId="{FA77CCDF-4C9A-4639-831E-DE6810535BD7}" srcOrd="5" destOrd="0" parTransId="{4CF8BBBE-2D48-49D9-9E35-47B1D25D148C}" sibTransId="{BD5C1400-B375-4733-BAD8-B4CD3BB1CB1F}"/>
    <dgm:cxn modelId="{3E9D8F51-A8D2-4AD0-B48E-A7AF438F0E92}" type="presParOf" srcId="{3213F949-96EA-43E6-93B5-0FE40E7903F2}" destId="{9F3B9FCF-63D2-4102-8912-79D78DA99874}" srcOrd="0" destOrd="0" presId="urn:microsoft.com/office/officeart/2005/8/layout/chevron1"/>
    <dgm:cxn modelId="{4E34E501-2472-4807-8CD0-2FF04A55243C}" type="presParOf" srcId="{3213F949-96EA-43E6-93B5-0FE40E7903F2}" destId="{12C7C915-F324-4F67-9456-10EF82B8D777}" srcOrd="1" destOrd="0" presId="urn:microsoft.com/office/officeart/2005/8/layout/chevron1"/>
    <dgm:cxn modelId="{ADC60F14-E237-43A6-9B40-722DFA90FF3B}" type="presParOf" srcId="{3213F949-96EA-43E6-93B5-0FE40E7903F2}" destId="{3F0D33A4-6D25-4DAE-AC29-D17E524582F9}" srcOrd="2" destOrd="0" presId="urn:microsoft.com/office/officeart/2005/8/layout/chevron1"/>
    <dgm:cxn modelId="{9AFD5FE2-823F-4394-9835-1B88D9CB2543}" type="presParOf" srcId="{3213F949-96EA-43E6-93B5-0FE40E7903F2}" destId="{238013C0-D8F6-4BC3-91B4-388660523DFD}" srcOrd="3" destOrd="0" presId="urn:microsoft.com/office/officeart/2005/8/layout/chevron1"/>
    <dgm:cxn modelId="{3C463623-53F1-4A95-B881-6D8D2DA8E306}" type="presParOf" srcId="{3213F949-96EA-43E6-93B5-0FE40E7903F2}" destId="{D611349B-2E2A-4E67-8F6D-130C476A7116}" srcOrd="4" destOrd="0" presId="urn:microsoft.com/office/officeart/2005/8/layout/chevron1"/>
    <dgm:cxn modelId="{6501ADBC-8F52-4E13-BA41-ABE4EFA42908}" type="presParOf" srcId="{3213F949-96EA-43E6-93B5-0FE40E7903F2}" destId="{69B8BB43-099D-4B57-808E-0DDB364C6B13}" srcOrd="5" destOrd="0" presId="urn:microsoft.com/office/officeart/2005/8/layout/chevron1"/>
    <dgm:cxn modelId="{713CB64C-F15A-45F1-93CD-769426577B81}" type="presParOf" srcId="{3213F949-96EA-43E6-93B5-0FE40E7903F2}" destId="{67C93072-38F7-4647-960C-91B7CE1329CD}" srcOrd="6" destOrd="0" presId="urn:microsoft.com/office/officeart/2005/8/layout/chevron1"/>
    <dgm:cxn modelId="{55416EAC-89EE-4B67-ADC9-62B0DA6CDF3F}" type="presParOf" srcId="{3213F949-96EA-43E6-93B5-0FE40E7903F2}" destId="{5807A935-FB7F-4DB5-9752-3F119067CE36}" srcOrd="7" destOrd="0" presId="urn:microsoft.com/office/officeart/2005/8/layout/chevron1"/>
    <dgm:cxn modelId="{E37DBBF1-17D6-42F5-BFF2-A89008EAC25E}" type="presParOf" srcId="{3213F949-96EA-43E6-93B5-0FE40E7903F2}" destId="{88963CC6-DAA3-491E-B586-C3FF6143FE16}" srcOrd="8" destOrd="0" presId="urn:microsoft.com/office/officeart/2005/8/layout/chevron1"/>
    <dgm:cxn modelId="{7038BFA6-70F5-4290-A40E-8E50F7BA9C22}" type="presParOf" srcId="{3213F949-96EA-43E6-93B5-0FE40E7903F2}" destId="{DFEF3A7F-E46C-4C2C-9013-C158A0523E39}" srcOrd="9" destOrd="0" presId="urn:microsoft.com/office/officeart/2005/8/layout/chevron1"/>
    <dgm:cxn modelId="{F8C442A3-C034-4145-9650-ADAEAD0AA77C}" type="presParOf" srcId="{3213F949-96EA-43E6-93B5-0FE40E7903F2}" destId="{490167FA-274D-4E1A-8D3B-B6CEA069CA36}" srcOrd="10" destOrd="0" presId="urn:microsoft.com/office/officeart/2005/8/layout/chevron1"/>
  </dgm:cxnLst>
  <dgm:bg/>
  <dgm:whole/>
</dgm:dataModel>
</file>

<file path=ppt/diagrams/data9.xml><?xml version="1.0" encoding="utf-8"?>
<dgm:dataModel xmlns:dgm="http://schemas.openxmlformats.org/drawingml/2006/diagram" xmlns:a="http://schemas.openxmlformats.org/drawingml/2006/main">
  <dgm:ptLst>
    <dgm:pt modelId="{92806E26-9F2C-41C2-95D1-27BDA38FA814}" type="doc">
      <dgm:prSet loTypeId="urn:microsoft.com/office/officeart/2005/8/layout/chevron1" loCatId="process" qsTypeId="urn:microsoft.com/office/officeart/2005/8/quickstyle/simple1" qsCatId="simple" csTypeId="urn:microsoft.com/office/officeart/2005/8/colors/accent3_4" csCatId="accent3" phldr="1"/>
      <dgm:spPr/>
    </dgm:pt>
    <dgm:pt modelId="{26F9E129-7810-4389-AF45-D97676695C63}">
      <dgm:prSet phldrT="[Texto]"/>
      <dgm:spPr/>
      <dgm:t>
        <a:bodyPr/>
        <a:lstStyle/>
        <a:p>
          <a:r>
            <a:rPr lang="es-ES" dirty="0" smtClean="0"/>
            <a:t>Solicitud de Compra</a:t>
          </a:r>
          <a:endParaRPr lang="es-ES" dirty="0"/>
        </a:p>
      </dgm:t>
    </dgm:pt>
    <dgm:pt modelId="{35E3DC49-13B5-4E09-9CDE-347AA7728B45}" type="parTrans" cxnId="{67569A9E-0B39-4A7C-9E91-FEE8DA8FB20A}">
      <dgm:prSet/>
      <dgm:spPr/>
      <dgm:t>
        <a:bodyPr/>
        <a:lstStyle/>
        <a:p>
          <a:endParaRPr lang="es-ES"/>
        </a:p>
      </dgm:t>
    </dgm:pt>
    <dgm:pt modelId="{986CF4B5-29A4-4BC1-80EF-9B9AB029E04D}" type="sibTrans" cxnId="{67569A9E-0B39-4A7C-9E91-FEE8DA8FB20A}">
      <dgm:prSet/>
      <dgm:spPr/>
      <dgm:t>
        <a:bodyPr/>
        <a:lstStyle/>
        <a:p>
          <a:endParaRPr lang="es-ES"/>
        </a:p>
      </dgm:t>
    </dgm:pt>
    <dgm:pt modelId="{975F44E2-4F38-45E4-8AD8-527C44CE0C87}">
      <dgm:prSet phldrT="[Texto]"/>
      <dgm:spPr>
        <a:solidFill>
          <a:srgbClr val="95B365"/>
        </a:solidFill>
      </dgm:spPr>
      <dgm:t>
        <a:bodyPr/>
        <a:lstStyle/>
        <a:p>
          <a:r>
            <a:rPr lang="es-ES" dirty="0" smtClean="0"/>
            <a:t>Orden de Compra</a:t>
          </a:r>
          <a:endParaRPr lang="es-ES" dirty="0"/>
        </a:p>
      </dgm:t>
    </dgm:pt>
    <dgm:pt modelId="{98B3A778-97E1-438A-9DD2-40D6F2FC0052}" type="parTrans" cxnId="{7E81F810-517E-4DA9-BD8C-C67B038B62EC}">
      <dgm:prSet/>
      <dgm:spPr/>
      <dgm:t>
        <a:bodyPr/>
        <a:lstStyle/>
        <a:p>
          <a:endParaRPr lang="es-ES"/>
        </a:p>
      </dgm:t>
    </dgm:pt>
    <dgm:pt modelId="{AA4280FA-4C5E-45B4-B581-48DC049669AE}" type="sibTrans" cxnId="{7E81F810-517E-4DA9-BD8C-C67B038B62EC}">
      <dgm:prSet/>
      <dgm:spPr/>
      <dgm:t>
        <a:bodyPr/>
        <a:lstStyle/>
        <a:p>
          <a:endParaRPr lang="es-ES"/>
        </a:p>
      </dgm:t>
    </dgm:pt>
    <dgm:pt modelId="{2BBBB3DB-3E9A-422D-A49C-7D956A193CBA}">
      <dgm:prSet phldrT="[Texto]"/>
      <dgm:spPr/>
      <dgm:t>
        <a:bodyPr/>
        <a:lstStyle/>
        <a:p>
          <a:r>
            <a:rPr lang="es-ES" dirty="0" smtClean="0"/>
            <a:t>Parte de Recepción</a:t>
          </a:r>
          <a:endParaRPr lang="es-ES" dirty="0"/>
        </a:p>
      </dgm:t>
    </dgm:pt>
    <dgm:pt modelId="{7B0B1192-D078-4D9D-AF07-C9F8A6DC0B75}" type="parTrans" cxnId="{F0367375-AA42-4AC6-BB45-E7D50222E464}">
      <dgm:prSet/>
      <dgm:spPr/>
      <dgm:t>
        <a:bodyPr/>
        <a:lstStyle/>
        <a:p>
          <a:endParaRPr lang="es-ES"/>
        </a:p>
      </dgm:t>
    </dgm:pt>
    <dgm:pt modelId="{1BE4851E-F30D-455D-982D-C4C5920DE90E}" type="sibTrans" cxnId="{F0367375-AA42-4AC6-BB45-E7D50222E464}">
      <dgm:prSet/>
      <dgm:spPr/>
      <dgm:t>
        <a:bodyPr/>
        <a:lstStyle/>
        <a:p>
          <a:endParaRPr lang="es-ES"/>
        </a:p>
      </dgm:t>
    </dgm:pt>
    <dgm:pt modelId="{5AF22BAC-ECE8-4178-8B4D-2EBFF0B37F34}" type="pres">
      <dgm:prSet presAssocID="{92806E26-9F2C-41C2-95D1-27BDA38FA814}" presName="Name0" presStyleCnt="0">
        <dgm:presLayoutVars>
          <dgm:dir/>
          <dgm:animLvl val="lvl"/>
          <dgm:resizeHandles val="exact"/>
        </dgm:presLayoutVars>
      </dgm:prSet>
      <dgm:spPr/>
    </dgm:pt>
    <dgm:pt modelId="{1B1EFE60-140B-4605-9CDC-DCD47B56ED7F}" type="pres">
      <dgm:prSet presAssocID="{26F9E129-7810-4389-AF45-D97676695C63}" presName="parTxOnly" presStyleLbl="node1" presStyleIdx="0" presStyleCnt="3">
        <dgm:presLayoutVars>
          <dgm:chMax val="0"/>
          <dgm:chPref val="0"/>
          <dgm:bulletEnabled val="1"/>
        </dgm:presLayoutVars>
      </dgm:prSet>
      <dgm:spPr/>
      <dgm:t>
        <a:bodyPr/>
        <a:lstStyle/>
        <a:p>
          <a:endParaRPr lang="es-ES"/>
        </a:p>
      </dgm:t>
    </dgm:pt>
    <dgm:pt modelId="{0CAD3E64-0E3F-4BEE-AC69-3C645526A29C}" type="pres">
      <dgm:prSet presAssocID="{986CF4B5-29A4-4BC1-80EF-9B9AB029E04D}" presName="parTxOnlySpace" presStyleCnt="0"/>
      <dgm:spPr/>
    </dgm:pt>
    <dgm:pt modelId="{219A6399-D4E2-485D-9CD4-A8B1F98907AC}" type="pres">
      <dgm:prSet presAssocID="{975F44E2-4F38-45E4-8AD8-527C44CE0C87}" presName="parTxOnly" presStyleLbl="node1" presStyleIdx="1" presStyleCnt="3">
        <dgm:presLayoutVars>
          <dgm:chMax val="0"/>
          <dgm:chPref val="0"/>
          <dgm:bulletEnabled val="1"/>
        </dgm:presLayoutVars>
      </dgm:prSet>
      <dgm:spPr/>
      <dgm:t>
        <a:bodyPr/>
        <a:lstStyle/>
        <a:p>
          <a:endParaRPr lang="es-ES"/>
        </a:p>
      </dgm:t>
    </dgm:pt>
    <dgm:pt modelId="{D2C00036-B34C-4A2F-BA00-FD8A489B7949}" type="pres">
      <dgm:prSet presAssocID="{AA4280FA-4C5E-45B4-B581-48DC049669AE}" presName="parTxOnlySpace" presStyleCnt="0"/>
      <dgm:spPr/>
    </dgm:pt>
    <dgm:pt modelId="{46B7C379-5A91-42B3-9D60-B072D2F4D19D}" type="pres">
      <dgm:prSet presAssocID="{2BBBB3DB-3E9A-422D-A49C-7D956A193CBA}" presName="parTxOnly" presStyleLbl="node1" presStyleIdx="2" presStyleCnt="3">
        <dgm:presLayoutVars>
          <dgm:chMax val="0"/>
          <dgm:chPref val="0"/>
          <dgm:bulletEnabled val="1"/>
        </dgm:presLayoutVars>
      </dgm:prSet>
      <dgm:spPr/>
      <dgm:t>
        <a:bodyPr/>
        <a:lstStyle/>
        <a:p>
          <a:endParaRPr lang="es-ES"/>
        </a:p>
      </dgm:t>
    </dgm:pt>
  </dgm:ptLst>
  <dgm:cxnLst>
    <dgm:cxn modelId="{ADA8D66A-FA61-4881-A6AB-758F0012EC28}" type="presOf" srcId="{92806E26-9F2C-41C2-95D1-27BDA38FA814}" destId="{5AF22BAC-ECE8-4178-8B4D-2EBFF0B37F34}" srcOrd="0" destOrd="0" presId="urn:microsoft.com/office/officeart/2005/8/layout/chevron1"/>
    <dgm:cxn modelId="{F64D259A-29F5-4131-82B6-E264ECBB6071}" type="presOf" srcId="{975F44E2-4F38-45E4-8AD8-527C44CE0C87}" destId="{219A6399-D4E2-485D-9CD4-A8B1F98907AC}" srcOrd="0" destOrd="0" presId="urn:microsoft.com/office/officeart/2005/8/layout/chevron1"/>
    <dgm:cxn modelId="{7E81F810-517E-4DA9-BD8C-C67B038B62EC}" srcId="{92806E26-9F2C-41C2-95D1-27BDA38FA814}" destId="{975F44E2-4F38-45E4-8AD8-527C44CE0C87}" srcOrd="1" destOrd="0" parTransId="{98B3A778-97E1-438A-9DD2-40D6F2FC0052}" sibTransId="{AA4280FA-4C5E-45B4-B581-48DC049669AE}"/>
    <dgm:cxn modelId="{67569A9E-0B39-4A7C-9E91-FEE8DA8FB20A}" srcId="{92806E26-9F2C-41C2-95D1-27BDA38FA814}" destId="{26F9E129-7810-4389-AF45-D97676695C63}" srcOrd="0" destOrd="0" parTransId="{35E3DC49-13B5-4E09-9CDE-347AA7728B45}" sibTransId="{986CF4B5-29A4-4BC1-80EF-9B9AB029E04D}"/>
    <dgm:cxn modelId="{C525C89D-F71E-4737-B16C-837245052B7B}" type="presOf" srcId="{2BBBB3DB-3E9A-422D-A49C-7D956A193CBA}" destId="{46B7C379-5A91-42B3-9D60-B072D2F4D19D}" srcOrd="0" destOrd="0" presId="urn:microsoft.com/office/officeart/2005/8/layout/chevron1"/>
    <dgm:cxn modelId="{E3E3E63C-6E4B-4A6F-B911-72706F218198}" type="presOf" srcId="{26F9E129-7810-4389-AF45-D97676695C63}" destId="{1B1EFE60-140B-4605-9CDC-DCD47B56ED7F}" srcOrd="0" destOrd="0" presId="urn:microsoft.com/office/officeart/2005/8/layout/chevron1"/>
    <dgm:cxn modelId="{F0367375-AA42-4AC6-BB45-E7D50222E464}" srcId="{92806E26-9F2C-41C2-95D1-27BDA38FA814}" destId="{2BBBB3DB-3E9A-422D-A49C-7D956A193CBA}" srcOrd="2" destOrd="0" parTransId="{7B0B1192-D078-4D9D-AF07-C9F8A6DC0B75}" sibTransId="{1BE4851E-F30D-455D-982D-C4C5920DE90E}"/>
    <dgm:cxn modelId="{C38C3994-4919-4AA4-BBE0-012E161DA4DF}" type="presParOf" srcId="{5AF22BAC-ECE8-4178-8B4D-2EBFF0B37F34}" destId="{1B1EFE60-140B-4605-9CDC-DCD47B56ED7F}" srcOrd="0" destOrd="0" presId="urn:microsoft.com/office/officeart/2005/8/layout/chevron1"/>
    <dgm:cxn modelId="{514F83DD-53A0-47B3-90B8-02DB21246E52}" type="presParOf" srcId="{5AF22BAC-ECE8-4178-8B4D-2EBFF0B37F34}" destId="{0CAD3E64-0E3F-4BEE-AC69-3C645526A29C}" srcOrd="1" destOrd="0" presId="urn:microsoft.com/office/officeart/2005/8/layout/chevron1"/>
    <dgm:cxn modelId="{06C9B3EA-CF3D-48F5-B67E-F59E1F7C7708}" type="presParOf" srcId="{5AF22BAC-ECE8-4178-8B4D-2EBFF0B37F34}" destId="{219A6399-D4E2-485D-9CD4-A8B1F98907AC}" srcOrd="2" destOrd="0" presId="urn:microsoft.com/office/officeart/2005/8/layout/chevron1"/>
    <dgm:cxn modelId="{108C76B7-07BE-4F40-B398-48E1E16D9B70}" type="presParOf" srcId="{5AF22BAC-ECE8-4178-8B4D-2EBFF0B37F34}" destId="{D2C00036-B34C-4A2F-BA00-FD8A489B7949}" srcOrd="3" destOrd="0" presId="urn:microsoft.com/office/officeart/2005/8/layout/chevron1"/>
    <dgm:cxn modelId="{08C2BDE9-FFD6-4056-B1DA-FE52690D9682}" type="presParOf" srcId="{5AF22BAC-ECE8-4178-8B4D-2EBFF0B37F34}" destId="{46B7C379-5A91-42B3-9D60-B072D2F4D19D}" srcOrd="4" destOrd="0" presId="urn:microsoft.com/office/officeart/2005/8/layout/chevron1"/>
  </dgm:cxnLst>
  <dgm:bg/>
  <dgm:whole/>
</dgm:dataModel>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5.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9.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FE4C1F-AC7B-4737-9539-76E17699A2EF}" type="datetimeFigureOut">
              <a:rPr lang="es-ES" smtClean="0"/>
              <a:pPr/>
              <a:t>29/07/2015</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9ED6CB-7966-468B-A8BF-21926A3B982C}"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2C9ED6CB-7966-468B-A8BF-21926A3B982C}" type="slidenum">
              <a:rPr lang="es-ES" smtClean="0"/>
              <a:pPr/>
              <a:t>10</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12736749-A280-4FC8-8921-2BDF33A9C6CE}" type="datetimeFigureOut">
              <a:rPr lang="es-ES" smtClean="0"/>
              <a:pPr/>
              <a:t>29/07/2015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3A893BC-BD8C-4B95-A4C0-5FEF1BB61FBC}"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2736749-A280-4FC8-8921-2BDF33A9C6CE}" type="datetimeFigureOut">
              <a:rPr lang="es-ES" smtClean="0"/>
              <a:pPr/>
              <a:t>29/07/2015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3A893BC-BD8C-4B95-A4C0-5FEF1BB61FB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2736749-A280-4FC8-8921-2BDF33A9C6CE}" type="datetimeFigureOut">
              <a:rPr lang="es-ES" smtClean="0"/>
              <a:pPr/>
              <a:t>29/07/2015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3A893BC-BD8C-4B95-A4C0-5FEF1BB61FBC}"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2736749-A280-4FC8-8921-2BDF33A9C6CE}" type="datetimeFigureOut">
              <a:rPr lang="es-ES" smtClean="0"/>
              <a:pPr/>
              <a:t>29/07/2015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3A893BC-BD8C-4B95-A4C0-5FEF1BB61FBC}"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2736749-A280-4FC8-8921-2BDF33A9C6CE}" type="datetimeFigureOut">
              <a:rPr lang="es-ES" smtClean="0"/>
              <a:pPr/>
              <a:t>29/07/2015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3A893BC-BD8C-4B95-A4C0-5FEF1BB61FBC}"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12736749-A280-4FC8-8921-2BDF33A9C6CE}" type="datetimeFigureOut">
              <a:rPr lang="es-ES" smtClean="0"/>
              <a:pPr/>
              <a:t>29/07/2015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3A893BC-BD8C-4B95-A4C0-5FEF1BB61FBC}"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12736749-A280-4FC8-8921-2BDF33A9C6CE}" type="datetimeFigureOut">
              <a:rPr lang="es-ES" smtClean="0"/>
              <a:pPr/>
              <a:t>29/07/2015</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F3A893BC-BD8C-4B95-A4C0-5FEF1BB61FBC}"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12736749-A280-4FC8-8921-2BDF33A9C6CE}" type="datetimeFigureOut">
              <a:rPr lang="es-ES" smtClean="0"/>
              <a:pPr/>
              <a:t>29/07/2015</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F3A893BC-BD8C-4B95-A4C0-5FEF1BB61FBC}"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2736749-A280-4FC8-8921-2BDF33A9C6CE}" type="datetimeFigureOut">
              <a:rPr lang="es-ES" smtClean="0"/>
              <a:pPr/>
              <a:t>29/07/2015</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F3A893BC-BD8C-4B95-A4C0-5FEF1BB61FB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2736749-A280-4FC8-8921-2BDF33A9C6CE}" type="datetimeFigureOut">
              <a:rPr lang="es-ES" smtClean="0"/>
              <a:pPr/>
              <a:t>29/07/2015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3A893BC-BD8C-4B95-A4C0-5FEF1BB61FBC}"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2736749-A280-4FC8-8921-2BDF33A9C6CE}" type="datetimeFigureOut">
              <a:rPr lang="es-ES" smtClean="0"/>
              <a:pPr/>
              <a:t>29/07/2015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3A893BC-BD8C-4B95-A4C0-5FEF1BB61FBC}"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736749-A280-4FC8-8921-2BDF33A9C6CE}" type="datetimeFigureOut">
              <a:rPr lang="es-ES" smtClean="0"/>
              <a:pPr/>
              <a:t>29/07/2015</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A893BC-BD8C-4B95-A4C0-5FEF1BB61FBC}"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diagramColors" Target="../diagrams/colors3.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4.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5.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6.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7.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diagramLayout" Target="../diagrams/layout9.xml"/><Relationship Id="rId3" Type="http://schemas.openxmlformats.org/officeDocument/2006/relationships/diagramData" Target="../diagrams/data8.xml"/><Relationship Id="rId7" Type="http://schemas.openxmlformats.org/officeDocument/2006/relationships/diagramData" Target="../diagrams/data9.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10" Type="http://schemas.openxmlformats.org/officeDocument/2006/relationships/diagramColors" Target="../diagrams/colors9.xml"/><Relationship Id="rId4" Type="http://schemas.openxmlformats.org/officeDocument/2006/relationships/diagramLayout" Target="../diagrams/layout8.xml"/><Relationship Id="rId9" Type="http://schemas.openxmlformats.org/officeDocument/2006/relationships/diagramQuickStyle" Target="../diagrams/quickStyle9.xml"/></Relationships>
</file>

<file path=ppt/slides/_rels/slide25.xml.rels><?xml version="1.0" encoding="UTF-8" standalone="yes"?>
<Relationships xmlns="http://schemas.openxmlformats.org/package/2006/relationships"><Relationship Id="rId3" Type="http://schemas.openxmlformats.org/officeDocument/2006/relationships/hyperlink" Target="mailto:fcostanza@buenosaires.gob.ar"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Imagen" descr="Template_main.jpg"/>
          <p:cNvPicPr>
            <a:picLocks noChangeAspect="1"/>
          </p:cNvPicPr>
          <p:nvPr/>
        </p:nvPicPr>
        <p:blipFill>
          <a:blip r:embed="rId2"/>
          <a:stretch>
            <a:fillRect/>
          </a:stretch>
        </p:blipFill>
        <p:spPr>
          <a:xfrm>
            <a:off x="0" y="0"/>
            <a:ext cx="9144000" cy="6858000"/>
          </a:xfrm>
          <a:prstGeom prst="rect">
            <a:avLst/>
          </a:prstGeom>
        </p:spPr>
      </p:pic>
      <p:sp>
        <p:nvSpPr>
          <p:cNvPr id="7" name="6 CuadroTexto"/>
          <p:cNvSpPr txBox="1"/>
          <p:nvPr/>
        </p:nvSpPr>
        <p:spPr>
          <a:xfrm>
            <a:off x="642910" y="1357298"/>
            <a:ext cx="7286676" cy="2554545"/>
          </a:xfrm>
          <a:prstGeom prst="rect">
            <a:avLst/>
          </a:prstGeom>
          <a:noFill/>
        </p:spPr>
        <p:txBody>
          <a:bodyPr wrap="square" rtlCol="0">
            <a:spAutoFit/>
          </a:bodyPr>
          <a:lstStyle/>
          <a:p>
            <a:pPr algn="ctr"/>
            <a:r>
              <a:rPr lang="es-AR" sz="4000" b="1" dirty="0">
                <a:solidFill>
                  <a:schemeClr val="accent1">
                    <a:lumMod val="75000"/>
                  </a:schemeClr>
                </a:solidFill>
              </a:rPr>
              <a:t>Nuevo régimen de contrataciones, concesiones y gestión de bienes de uso de la Provincia de Tierra del Fuego</a:t>
            </a:r>
            <a:endParaRPr lang="es-ES" sz="4000" dirty="0">
              <a:solidFill>
                <a:schemeClr val="accent1">
                  <a:lumMod val="75000"/>
                </a:schemeClr>
              </a:solidFill>
            </a:endParaRPr>
          </a:p>
        </p:txBody>
      </p:sp>
      <p:sp>
        <p:nvSpPr>
          <p:cNvPr id="8" name="7 CuadroTexto"/>
          <p:cNvSpPr txBox="1"/>
          <p:nvPr/>
        </p:nvSpPr>
        <p:spPr>
          <a:xfrm>
            <a:off x="2571736" y="4000504"/>
            <a:ext cx="3143272" cy="600164"/>
          </a:xfrm>
          <a:prstGeom prst="rect">
            <a:avLst/>
          </a:prstGeom>
          <a:noFill/>
        </p:spPr>
        <p:txBody>
          <a:bodyPr wrap="square" rtlCol="0">
            <a:spAutoFit/>
          </a:bodyPr>
          <a:lstStyle/>
          <a:p>
            <a:pPr algn="ctr"/>
            <a:r>
              <a:rPr lang="es-AR" sz="3300" b="1" dirty="0">
                <a:solidFill>
                  <a:schemeClr val="tx2">
                    <a:lumMod val="60000"/>
                    <a:lumOff val="40000"/>
                  </a:schemeClr>
                </a:solidFill>
              </a:rPr>
              <a:t>Ley N° </a:t>
            </a:r>
            <a:r>
              <a:rPr lang="es-AR" sz="3300" b="1" dirty="0" smtClean="0">
                <a:solidFill>
                  <a:schemeClr val="tx2">
                    <a:lumMod val="60000"/>
                    <a:lumOff val="40000"/>
                  </a:schemeClr>
                </a:solidFill>
              </a:rPr>
              <a:t>1.015</a:t>
            </a:r>
            <a:endParaRPr lang="es-ES" sz="3300" dirty="0">
              <a:solidFill>
                <a:schemeClr val="tx2">
                  <a:lumMod val="60000"/>
                  <a:lumOff val="40000"/>
                </a:schemeClr>
              </a:solidFill>
            </a:endParaRPr>
          </a:p>
        </p:txBody>
      </p:sp>
      <p:pic>
        <p:nvPicPr>
          <p:cNvPr id="9" name="8 Imagen" descr="Escudo_de_la_Provincia_de_Tierra_del_Fuego.svg.png"/>
          <p:cNvPicPr>
            <a:picLocks noChangeAspect="1"/>
          </p:cNvPicPr>
          <p:nvPr/>
        </p:nvPicPr>
        <p:blipFill>
          <a:blip r:embed="rId3"/>
          <a:stretch>
            <a:fillRect/>
          </a:stretch>
        </p:blipFill>
        <p:spPr>
          <a:xfrm>
            <a:off x="285720" y="357166"/>
            <a:ext cx="1697633" cy="1419221"/>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descr="template.JPG"/>
          <p:cNvPicPr>
            <a:picLocks noChangeAspect="1"/>
          </p:cNvPicPr>
          <p:nvPr/>
        </p:nvPicPr>
        <p:blipFill>
          <a:blip r:embed="rId3"/>
          <a:stretch>
            <a:fillRect/>
          </a:stretch>
        </p:blipFill>
        <p:spPr>
          <a:xfrm>
            <a:off x="0" y="0"/>
            <a:ext cx="9144000" cy="6858000"/>
          </a:xfrm>
          <a:prstGeom prst="rect">
            <a:avLst/>
          </a:prstGeom>
        </p:spPr>
      </p:pic>
      <p:sp>
        <p:nvSpPr>
          <p:cNvPr id="3" name="2 CuadroTexto"/>
          <p:cNvSpPr txBox="1"/>
          <p:nvPr/>
        </p:nvSpPr>
        <p:spPr>
          <a:xfrm>
            <a:off x="0" y="0"/>
            <a:ext cx="9144000" cy="707886"/>
          </a:xfrm>
          <a:prstGeom prst="rect">
            <a:avLst/>
          </a:prstGeom>
          <a:noFill/>
        </p:spPr>
        <p:txBody>
          <a:bodyPr wrap="square" rtlCol="0">
            <a:spAutoFit/>
          </a:bodyPr>
          <a:lstStyle/>
          <a:p>
            <a:r>
              <a:rPr lang="es-ES" sz="4000" b="1" dirty="0" smtClean="0"/>
              <a:t>Principios generales </a:t>
            </a:r>
            <a:r>
              <a:rPr lang="es-ES" sz="3300" b="1" dirty="0" smtClean="0">
                <a:solidFill>
                  <a:schemeClr val="bg1">
                    <a:lumMod val="50000"/>
                  </a:schemeClr>
                </a:solidFill>
              </a:rPr>
              <a:t>de las contrataciones</a:t>
            </a:r>
            <a:endParaRPr lang="es-ES" sz="3300" b="1" dirty="0">
              <a:solidFill>
                <a:schemeClr val="bg1">
                  <a:lumMod val="50000"/>
                </a:schemeClr>
              </a:solidFill>
            </a:endParaRPr>
          </a:p>
        </p:txBody>
      </p:sp>
      <p:sp>
        <p:nvSpPr>
          <p:cNvPr id="4" name="3 CuadroTexto"/>
          <p:cNvSpPr txBox="1"/>
          <p:nvPr/>
        </p:nvSpPr>
        <p:spPr>
          <a:xfrm>
            <a:off x="21740" y="742250"/>
            <a:ext cx="3143240" cy="400110"/>
          </a:xfrm>
          <a:prstGeom prst="rect">
            <a:avLst/>
          </a:prstGeom>
          <a:noFill/>
        </p:spPr>
        <p:txBody>
          <a:bodyPr wrap="square" rtlCol="0">
            <a:spAutoFit/>
          </a:bodyPr>
          <a:lstStyle/>
          <a:p>
            <a:r>
              <a:rPr lang="es-ES_tradnl" sz="2000" b="1" dirty="0" smtClean="0">
                <a:solidFill>
                  <a:schemeClr val="bg1">
                    <a:lumMod val="50000"/>
                  </a:schemeClr>
                </a:solidFill>
              </a:rPr>
              <a:t>Artículo Nº 3 Ley Nº 1.015</a:t>
            </a:r>
            <a:endParaRPr lang="es-ES" sz="2000" dirty="0">
              <a:solidFill>
                <a:schemeClr val="bg1">
                  <a:lumMod val="50000"/>
                </a:schemeClr>
              </a:solidFill>
            </a:endParaRPr>
          </a:p>
        </p:txBody>
      </p:sp>
      <p:graphicFrame>
        <p:nvGraphicFramePr>
          <p:cNvPr id="6" name="5 Diagrama"/>
          <p:cNvGraphicFramePr/>
          <p:nvPr/>
        </p:nvGraphicFramePr>
        <p:xfrm>
          <a:off x="928662" y="714356"/>
          <a:ext cx="8783836" cy="554461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6 CuadroTexto"/>
          <p:cNvSpPr txBox="1"/>
          <p:nvPr/>
        </p:nvSpPr>
        <p:spPr>
          <a:xfrm>
            <a:off x="99300" y="1785926"/>
            <a:ext cx="2214578" cy="784830"/>
          </a:xfrm>
          <a:prstGeom prst="rect">
            <a:avLst/>
          </a:prstGeom>
          <a:noFill/>
        </p:spPr>
        <p:txBody>
          <a:bodyPr wrap="square" rtlCol="0">
            <a:spAutoFit/>
          </a:bodyPr>
          <a:lstStyle/>
          <a:p>
            <a:pPr algn="ctr"/>
            <a:r>
              <a:rPr lang="es-ES" sz="1500" dirty="0" smtClean="0">
                <a:latin typeface="Bodoni MT Black" pitchFamily="18" charset="0"/>
              </a:rPr>
              <a:t>Regulación de las contrataciones públicas</a:t>
            </a:r>
            <a:endParaRPr lang="es-ES" sz="1500" dirty="0">
              <a:latin typeface="Bodoni MT Black" pitchFamily="18" charset="0"/>
            </a:endParaRPr>
          </a:p>
        </p:txBody>
      </p:sp>
      <p:sp>
        <p:nvSpPr>
          <p:cNvPr id="8" name="7 CuadroTexto"/>
          <p:cNvSpPr txBox="1"/>
          <p:nvPr/>
        </p:nvSpPr>
        <p:spPr>
          <a:xfrm>
            <a:off x="131958" y="2857496"/>
            <a:ext cx="2214578" cy="553998"/>
          </a:xfrm>
          <a:prstGeom prst="rect">
            <a:avLst/>
          </a:prstGeom>
          <a:noFill/>
        </p:spPr>
        <p:txBody>
          <a:bodyPr wrap="square" rtlCol="0">
            <a:spAutoFit/>
          </a:bodyPr>
          <a:lstStyle/>
          <a:p>
            <a:pPr algn="ctr"/>
            <a:r>
              <a:rPr lang="es-ES" sz="1500" dirty="0" smtClean="0">
                <a:latin typeface="Bodoni MT Black" pitchFamily="18" charset="0"/>
              </a:rPr>
              <a:t>Procedimiento de selección</a:t>
            </a:r>
            <a:endParaRPr lang="es-ES" sz="1500" dirty="0">
              <a:latin typeface="Bodoni MT Black" pitchFamily="18" charset="0"/>
            </a:endParaRPr>
          </a:p>
        </p:txBody>
      </p:sp>
      <p:sp>
        <p:nvSpPr>
          <p:cNvPr id="9" name="8 CuadroTexto"/>
          <p:cNvSpPr txBox="1"/>
          <p:nvPr/>
        </p:nvSpPr>
        <p:spPr>
          <a:xfrm>
            <a:off x="142844" y="3643314"/>
            <a:ext cx="2214578" cy="323165"/>
          </a:xfrm>
          <a:prstGeom prst="rect">
            <a:avLst/>
          </a:prstGeom>
          <a:noFill/>
        </p:spPr>
        <p:txBody>
          <a:bodyPr wrap="square" rtlCol="0">
            <a:spAutoFit/>
          </a:bodyPr>
          <a:lstStyle/>
          <a:p>
            <a:pPr algn="ctr"/>
            <a:r>
              <a:rPr lang="es-ES" sz="1500" dirty="0" smtClean="0">
                <a:latin typeface="Bodoni MT Black" pitchFamily="18" charset="0"/>
              </a:rPr>
              <a:t>Gestión del contrato</a:t>
            </a:r>
          </a:p>
        </p:txBody>
      </p:sp>
      <p:sp>
        <p:nvSpPr>
          <p:cNvPr id="10" name="9 CuadroTexto"/>
          <p:cNvSpPr txBox="1"/>
          <p:nvPr/>
        </p:nvSpPr>
        <p:spPr>
          <a:xfrm>
            <a:off x="121072" y="4214818"/>
            <a:ext cx="2214578" cy="323165"/>
          </a:xfrm>
          <a:prstGeom prst="rect">
            <a:avLst/>
          </a:prstGeom>
          <a:noFill/>
        </p:spPr>
        <p:txBody>
          <a:bodyPr wrap="square" rtlCol="0">
            <a:spAutoFit/>
          </a:bodyPr>
          <a:lstStyle/>
          <a:p>
            <a:pPr algn="ctr"/>
            <a:r>
              <a:rPr lang="es-ES" sz="1500" dirty="0" smtClean="0">
                <a:latin typeface="Bodoni MT Black" pitchFamily="18" charset="0"/>
              </a:rPr>
              <a:t>Ejecución</a:t>
            </a:r>
            <a:endParaRPr lang="es-ES" sz="1500" dirty="0">
              <a:latin typeface="Bodoni MT Black" pitchFamily="18" charset="0"/>
            </a:endParaRPr>
          </a:p>
        </p:txBody>
      </p:sp>
      <p:sp>
        <p:nvSpPr>
          <p:cNvPr id="11" name="10 CuadroTexto"/>
          <p:cNvSpPr txBox="1"/>
          <p:nvPr/>
        </p:nvSpPr>
        <p:spPr>
          <a:xfrm>
            <a:off x="121072" y="4786322"/>
            <a:ext cx="2214578" cy="323165"/>
          </a:xfrm>
          <a:prstGeom prst="rect">
            <a:avLst/>
          </a:prstGeom>
          <a:noFill/>
        </p:spPr>
        <p:txBody>
          <a:bodyPr wrap="square" rtlCol="0">
            <a:spAutoFit/>
          </a:bodyPr>
          <a:lstStyle/>
          <a:p>
            <a:pPr algn="ctr"/>
            <a:r>
              <a:rPr lang="es-ES" sz="1500" dirty="0" smtClean="0">
                <a:latin typeface="Bodoni MT Black" pitchFamily="18" charset="0"/>
              </a:rPr>
              <a:t>Extinción</a:t>
            </a:r>
          </a:p>
        </p:txBody>
      </p:sp>
      <p:cxnSp>
        <p:nvCxnSpPr>
          <p:cNvPr id="14" name="13 Conector recto de flecha"/>
          <p:cNvCxnSpPr/>
          <p:nvPr/>
        </p:nvCxnSpPr>
        <p:spPr>
          <a:xfrm rot="5400000">
            <a:off x="1054600" y="3500138"/>
            <a:ext cx="286740" cy="1588"/>
          </a:xfrm>
          <a:prstGeom prst="straightConnector1">
            <a:avLst/>
          </a:prstGeom>
          <a:ln w="28575">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15" name="14 Conector recto de flecha"/>
          <p:cNvCxnSpPr/>
          <p:nvPr/>
        </p:nvCxnSpPr>
        <p:spPr>
          <a:xfrm rot="5400000">
            <a:off x="1065486" y="4109434"/>
            <a:ext cx="286740" cy="1588"/>
          </a:xfrm>
          <a:prstGeom prst="straightConnector1">
            <a:avLst/>
          </a:prstGeom>
          <a:ln w="28575">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16" name="15 Conector recto de flecha"/>
          <p:cNvCxnSpPr/>
          <p:nvPr/>
        </p:nvCxnSpPr>
        <p:spPr>
          <a:xfrm rot="5400000">
            <a:off x="1060952" y="4680938"/>
            <a:ext cx="286740" cy="1588"/>
          </a:xfrm>
          <a:prstGeom prst="straightConnector1">
            <a:avLst/>
          </a:prstGeom>
          <a:ln w="28575">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17" name="16 Conector recto de flecha"/>
          <p:cNvCxnSpPr/>
          <p:nvPr/>
        </p:nvCxnSpPr>
        <p:spPr>
          <a:xfrm rot="5400000">
            <a:off x="1060952" y="2714320"/>
            <a:ext cx="286740" cy="1588"/>
          </a:xfrm>
          <a:prstGeom prst="straightConnector1">
            <a:avLst/>
          </a:prstGeom>
          <a:ln w="28575">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19" name="18 CuadroTexto"/>
          <p:cNvSpPr txBox="1"/>
          <p:nvPr/>
        </p:nvSpPr>
        <p:spPr>
          <a:xfrm>
            <a:off x="357158" y="5429264"/>
            <a:ext cx="2295540" cy="563522"/>
          </a:xfrm>
          <a:prstGeom prst="rect">
            <a:avLst/>
          </a:prstGeom>
          <a:noFill/>
        </p:spPr>
        <p:txBody>
          <a:bodyPr wrap="square" rtlCol="0">
            <a:spAutoFit/>
          </a:bodyPr>
          <a:lstStyle/>
          <a:p>
            <a:r>
              <a:rPr lang="es-ES" sz="1500" dirty="0" smtClean="0">
                <a:latin typeface="Bodoni MT Black" pitchFamily="18" charset="0"/>
              </a:rPr>
              <a:t>SUBSANACIÓN DE DEFICIENCIAS</a:t>
            </a:r>
          </a:p>
        </p:txBody>
      </p:sp>
      <p:cxnSp>
        <p:nvCxnSpPr>
          <p:cNvPr id="24" name="23 Conector recto de flecha"/>
          <p:cNvCxnSpPr/>
          <p:nvPr/>
        </p:nvCxnSpPr>
        <p:spPr>
          <a:xfrm rot="10800000" flipV="1">
            <a:off x="2500298" y="4786322"/>
            <a:ext cx="1000132" cy="785818"/>
          </a:xfrm>
          <a:prstGeom prst="straightConnector1">
            <a:avLst/>
          </a:prstGeom>
          <a:ln w="28575">
            <a:solidFill>
              <a:schemeClr val="tx1"/>
            </a:solidFill>
            <a:tailEnd type="arrow"/>
          </a:ln>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descr="template.JPG"/>
          <p:cNvPicPr>
            <a:picLocks noChangeAspect="1"/>
          </p:cNvPicPr>
          <p:nvPr/>
        </p:nvPicPr>
        <p:blipFill>
          <a:blip r:embed="rId2"/>
          <a:stretch>
            <a:fillRect/>
          </a:stretch>
        </p:blipFill>
        <p:spPr>
          <a:xfrm>
            <a:off x="0" y="0"/>
            <a:ext cx="9144000" cy="6858000"/>
          </a:xfrm>
          <a:prstGeom prst="rect">
            <a:avLst/>
          </a:prstGeom>
        </p:spPr>
      </p:pic>
      <p:sp>
        <p:nvSpPr>
          <p:cNvPr id="3" name="2 CuadroTexto"/>
          <p:cNvSpPr txBox="1"/>
          <p:nvPr/>
        </p:nvSpPr>
        <p:spPr>
          <a:xfrm>
            <a:off x="142844" y="-24"/>
            <a:ext cx="3571868" cy="707886"/>
          </a:xfrm>
          <a:prstGeom prst="rect">
            <a:avLst/>
          </a:prstGeom>
          <a:noFill/>
        </p:spPr>
        <p:txBody>
          <a:bodyPr wrap="square" rtlCol="0">
            <a:spAutoFit/>
          </a:bodyPr>
          <a:lstStyle/>
          <a:p>
            <a:r>
              <a:rPr lang="es-ES" sz="4000" b="1" dirty="0" smtClean="0"/>
              <a:t>Sustentabilidad</a:t>
            </a:r>
            <a:endParaRPr lang="es-ES" sz="4000" b="1" dirty="0"/>
          </a:p>
        </p:txBody>
      </p:sp>
      <p:sp>
        <p:nvSpPr>
          <p:cNvPr id="4" name="3 CuadroTexto"/>
          <p:cNvSpPr txBox="1"/>
          <p:nvPr/>
        </p:nvSpPr>
        <p:spPr>
          <a:xfrm>
            <a:off x="131958" y="554472"/>
            <a:ext cx="5715040" cy="553998"/>
          </a:xfrm>
          <a:prstGeom prst="rect">
            <a:avLst/>
          </a:prstGeom>
          <a:noFill/>
        </p:spPr>
        <p:txBody>
          <a:bodyPr wrap="square" rtlCol="0">
            <a:spAutoFit/>
          </a:bodyPr>
          <a:lstStyle/>
          <a:p>
            <a:r>
              <a:rPr lang="es-ES" sz="3000" b="1" dirty="0" smtClean="0">
                <a:solidFill>
                  <a:schemeClr val="bg1">
                    <a:lumMod val="50000"/>
                  </a:schemeClr>
                </a:solidFill>
              </a:rPr>
              <a:t>Compras Públicas Sustentables</a:t>
            </a:r>
            <a:endParaRPr lang="es-ES" sz="3000" b="1" dirty="0">
              <a:solidFill>
                <a:schemeClr val="bg1">
                  <a:lumMod val="50000"/>
                </a:schemeClr>
              </a:solidFill>
            </a:endParaRPr>
          </a:p>
        </p:txBody>
      </p:sp>
      <p:sp>
        <p:nvSpPr>
          <p:cNvPr id="6" name="5 CuadroTexto"/>
          <p:cNvSpPr txBox="1"/>
          <p:nvPr/>
        </p:nvSpPr>
        <p:spPr>
          <a:xfrm>
            <a:off x="71406" y="1071546"/>
            <a:ext cx="7786742" cy="1846659"/>
          </a:xfrm>
          <a:prstGeom prst="rect">
            <a:avLst/>
          </a:prstGeom>
          <a:noFill/>
        </p:spPr>
        <p:txBody>
          <a:bodyPr wrap="square" rtlCol="0">
            <a:spAutoFit/>
          </a:bodyPr>
          <a:lstStyle/>
          <a:p>
            <a:pPr algn="just"/>
            <a:r>
              <a:rPr lang="es-ES" sz="1900" i="1" dirty="0" smtClean="0">
                <a:solidFill>
                  <a:schemeClr val="accent3">
                    <a:lumMod val="75000"/>
                  </a:schemeClr>
                </a:solidFill>
                <a:latin typeface="Monotype Corsiva" pitchFamily="66" charset="0"/>
              </a:rPr>
              <a:t>“Las compras públicas sustentables pueden definirse como el proceso mediante el cual las organizaciones satisfacen sus necesidades de bienes, servicios, obras y utilidades públicas de tal forma que alcanzan un alto rendimiento basado en un análisis de todo el ciclo de vida, que se traduce en beneficios no sólo para la organización, sino también para la sociedad y la economía, reduciendo los daños al medio ambiente” [</a:t>
            </a:r>
            <a:r>
              <a:rPr lang="es-ES" sz="1900" i="1" dirty="0" err="1" smtClean="0">
                <a:solidFill>
                  <a:schemeClr val="accent3">
                    <a:lumMod val="75000"/>
                  </a:schemeClr>
                </a:solidFill>
                <a:latin typeface="Monotype Corsiva" pitchFamily="66" charset="0"/>
              </a:rPr>
              <a:t>Procuring</a:t>
            </a:r>
            <a:r>
              <a:rPr lang="es-ES" sz="1900" i="1" dirty="0" smtClean="0">
                <a:solidFill>
                  <a:schemeClr val="accent3">
                    <a:lumMod val="75000"/>
                  </a:schemeClr>
                </a:solidFill>
                <a:latin typeface="Monotype Corsiva" pitchFamily="66" charset="0"/>
              </a:rPr>
              <a:t> </a:t>
            </a:r>
            <a:r>
              <a:rPr lang="es-ES" sz="1900" i="1" dirty="0" err="1" smtClean="0">
                <a:solidFill>
                  <a:schemeClr val="accent3">
                    <a:lumMod val="75000"/>
                  </a:schemeClr>
                </a:solidFill>
                <a:latin typeface="Monotype Corsiva" pitchFamily="66" charset="0"/>
              </a:rPr>
              <a:t>the</a:t>
            </a:r>
            <a:r>
              <a:rPr lang="es-ES" sz="1900" i="1" dirty="0" smtClean="0">
                <a:solidFill>
                  <a:schemeClr val="accent3">
                    <a:lumMod val="75000"/>
                  </a:schemeClr>
                </a:solidFill>
                <a:latin typeface="Monotype Corsiva" pitchFamily="66" charset="0"/>
              </a:rPr>
              <a:t> </a:t>
            </a:r>
            <a:r>
              <a:rPr lang="es-ES" sz="1900" i="1" dirty="0" err="1" smtClean="0">
                <a:solidFill>
                  <a:schemeClr val="accent3">
                    <a:lumMod val="75000"/>
                  </a:schemeClr>
                </a:solidFill>
                <a:latin typeface="Monotype Corsiva" pitchFamily="66" charset="0"/>
              </a:rPr>
              <a:t>Future</a:t>
            </a:r>
            <a:r>
              <a:rPr lang="es-ES" sz="1900" i="1" dirty="0" smtClean="0">
                <a:solidFill>
                  <a:schemeClr val="accent3">
                    <a:lumMod val="75000"/>
                  </a:schemeClr>
                </a:solidFill>
                <a:latin typeface="Monotype Corsiva" pitchFamily="66" charset="0"/>
              </a:rPr>
              <a:t> – </a:t>
            </a:r>
            <a:r>
              <a:rPr lang="es-ES" sz="1900" i="1" dirty="0" err="1" smtClean="0">
                <a:solidFill>
                  <a:schemeClr val="accent3">
                    <a:lumMod val="75000"/>
                  </a:schemeClr>
                </a:solidFill>
                <a:latin typeface="Monotype Corsiva" pitchFamily="66" charset="0"/>
              </a:rPr>
              <a:t>the</a:t>
            </a:r>
            <a:r>
              <a:rPr lang="es-ES" sz="1900" i="1" dirty="0" smtClean="0">
                <a:solidFill>
                  <a:schemeClr val="accent3">
                    <a:lumMod val="75000"/>
                  </a:schemeClr>
                </a:solidFill>
                <a:latin typeface="Monotype Corsiva" pitchFamily="66" charset="0"/>
              </a:rPr>
              <a:t> </a:t>
            </a:r>
            <a:r>
              <a:rPr lang="es-ES" sz="1900" i="1" dirty="0" err="1" smtClean="0">
                <a:solidFill>
                  <a:schemeClr val="accent3">
                    <a:lumMod val="75000"/>
                  </a:schemeClr>
                </a:solidFill>
                <a:latin typeface="Monotype Corsiva" pitchFamily="66" charset="0"/>
              </a:rPr>
              <a:t>report</a:t>
            </a:r>
            <a:r>
              <a:rPr lang="es-ES" sz="1900" i="1" dirty="0" smtClean="0">
                <a:solidFill>
                  <a:schemeClr val="accent3">
                    <a:lumMod val="75000"/>
                  </a:schemeClr>
                </a:solidFill>
                <a:latin typeface="Monotype Corsiva" pitchFamily="66" charset="0"/>
              </a:rPr>
              <a:t> of </a:t>
            </a:r>
            <a:r>
              <a:rPr lang="es-ES" sz="1900" i="1" dirty="0" err="1" smtClean="0">
                <a:solidFill>
                  <a:schemeClr val="accent3">
                    <a:lumMod val="75000"/>
                  </a:schemeClr>
                </a:solidFill>
                <a:latin typeface="Monotype Corsiva" pitchFamily="66" charset="0"/>
              </a:rPr>
              <a:t>the</a:t>
            </a:r>
            <a:r>
              <a:rPr lang="es-ES" sz="1900" i="1" dirty="0" smtClean="0">
                <a:solidFill>
                  <a:schemeClr val="accent3">
                    <a:lumMod val="75000"/>
                  </a:schemeClr>
                </a:solidFill>
                <a:latin typeface="Monotype Corsiva" pitchFamily="66" charset="0"/>
              </a:rPr>
              <a:t> UK </a:t>
            </a:r>
            <a:r>
              <a:rPr lang="es-ES" sz="1900" i="1" dirty="0" err="1" smtClean="0">
                <a:solidFill>
                  <a:schemeClr val="accent3">
                    <a:lumMod val="75000"/>
                  </a:schemeClr>
                </a:solidFill>
                <a:latin typeface="Monotype Corsiva" pitchFamily="66" charset="0"/>
              </a:rPr>
              <a:t>Sustainable</a:t>
            </a:r>
            <a:r>
              <a:rPr lang="es-ES" sz="1900" i="1" dirty="0" smtClean="0">
                <a:solidFill>
                  <a:schemeClr val="accent3">
                    <a:lumMod val="75000"/>
                  </a:schemeClr>
                </a:solidFill>
                <a:latin typeface="Monotype Corsiva" pitchFamily="66" charset="0"/>
              </a:rPr>
              <a:t> Procure-</a:t>
            </a:r>
            <a:r>
              <a:rPr lang="es-ES" sz="1900" i="1" dirty="0" err="1" smtClean="0">
                <a:solidFill>
                  <a:schemeClr val="accent3">
                    <a:lumMod val="75000"/>
                  </a:schemeClr>
                </a:solidFill>
                <a:latin typeface="Monotype Corsiva" pitchFamily="66" charset="0"/>
              </a:rPr>
              <a:t>ment</a:t>
            </a:r>
            <a:r>
              <a:rPr lang="es-ES" sz="1900" i="1" dirty="0" smtClean="0">
                <a:solidFill>
                  <a:schemeClr val="accent3">
                    <a:lumMod val="75000"/>
                  </a:schemeClr>
                </a:solidFill>
                <a:latin typeface="Monotype Corsiva" pitchFamily="66" charset="0"/>
              </a:rPr>
              <a:t> </a:t>
            </a:r>
            <a:r>
              <a:rPr lang="es-ES" sz="1900" i="1" dirty="0" err="1" smtClean="0">
                <a:solidFill>
                  <a:schemeClr val="accent3">
                    <a:lumMod val="75000"/>
                  </a:schemeClr>
                </a:solidFill>
                <a:latin typeface="Monotype Corsiva" pitchFamily="66" charset="0"/>
              </a:rPr>
              <a:t>Task</a:t>
            </a:r>
            <a:r>
              <a:rPr lang="es-ES" sz="1900" i="1" dirty="0" smtClean="0">
                <a:solidFill>
                  <a:schemeClr val="accent3">
                    <a:lumMod val="75000"/>
                  </a:schemeClr>
                </a:solidFill>
                <a:latin typeface="Monotype Corsiva" pitchFamily="66" charset="0"/>
              </a:rPr>
              <a:t> </a:t>
            </a:r>
            <a:r>
              <a:rPr lang="es-ES" sz="1900" i="1" dirty="0" err="1" smtClean="0">
                <a:solidFill>
                  <a:schemeClr val="accent3">
                    <a:lumMod val="75000"/>
                  </a:schemeClr>
                </a:solidFill>
                <a:latin typeface="Monotype Corsiva" pitchFamily="66" charset="0"/>
              </a:rPr>
              <a:t>Force</a:t>
            </a:r>
            <a:r>
              <a:rPr lang="es-ES" sz="1900" i="1" dirty="0" smtClean="0">
                <a:solidFill>
                  <a:schemeClr val="accent3">
                    <a:lumMod val="75000"/>
                  </a:schemeClr>
                </a:solidFill>
                <a:latin typeface="Monotype Corsiva" pitchFamily="66" charset="0"/>
              </a:rPr>
              <a:t>, 2006]</a:t>
            </a:r>
          </a:p>
        </p:txBody>
      </p:sp>
      <p:sp>
        <p:nvSpPr>
          <p:cNvPr id="27" name="26 CuadroTexto"/>
          <p:cNvSpPr txBox="1"/>
          <p:nvPr/>
        </p:nvSpPr>
        <p:spPr>
          <a:xfrm>
            <a:off x="571472" y="3500438"/>
            <a:ext cx="7500990" cy="2566857"/>
          </a:xfrm>
          <a:prstGeom prst="rect">
            <a:avLst/>
          </a:prstGeom>
          <a:noFill/>
        </p:spPr>
        <p:txBody>
          <a:bodyPr wrap="square" rtlCol="0">
            <a:spAutoFit/>
          </a:bodyPr>
          <a:lstStyle/>
          <a:p>
            <a:pPr marL="342900" lvl="0" indent="-342900">
              <a:lnSpc>
                <a:spcPct val="120000"/>
              </a:lnSpc>
              <a:buClr>
                <a:schemeClr val="tx2">
                  <a:lumMod val="60000"/>
                  <a:lumOff val="40000"/>
                </a:schemeClr>
              </a:buClr>
              <a:buFont typeface="Calibri" pitchFamily="34" charset="0"/>
              <a:buChar char="→"/>
              <a:defRPr/>
            </a:pPr>
            <a:r>
              <a:rPr lang="es-ES" sz="1500" dirty="0">
                <a:solidFill>
                  <a:srgbClr val="A200C8"/>
                </a:solidFill>
                <a:latin typeface="+mj-lt"/>
              </a:rPr>
              <a:t>Cumplimiento de normativa </a:t>
            </a:r>
            <a:r>
              <a:rPr lang="es-ES" sz="1500" dirty="0" smtClean="0">
                <a:solidFill>
                  <a:srgbClr val="A200C8"/>
                </a:solidFill>
                <a:latin typeface="+mj-lt"/>
              </a:rPr>
              <a:t>ambiental.</a:t>
            </a:r>
            <a:endParaRPr lang="es-ES" sz="1500" dirty="0">
              <a:solidFill>
                <a:srgbClr val="A200C8"/>
              </a:solidFill>
              <a:latin typeface="+mj-lt"/>
            </a:endParaRPr>
          </a:p>
          <a:p>
            <a:pPr marL="342900" lvl="0" indent="-342900">
              <a:lnSpc>
                <a:spcPct val="120000"/>
              </a:lnSpc>
              <a:buClr>
                <a:schemeClr val="tx2">
                  <a:lumMod val="60000"/>
                  <a:lumOff val="40000"/>
                </a:schemeClr>
              </a:buClr>
              <a:buFont typeface="Calibri" pitchFamily="34" charset="0"/>
              <a:buChar char="→"/>
              <a:defRPr/>
            </a:pPr>
            <a:r>
              <a:rPr lang="es-ES" sz="1500" dirty="0">
                <a:solidFill>
                  <a:srgbClr val="A200C8"/>
                </a:solidFill>
                <a:latin typeface="+mj-lt"/>
              </a:rPr>
              <a:t>Certificaciones </a:t>
            </a:r>
            <a:r>
              <a:rPr lang="es-ES" sz="1500" dirty="0" smtClean="0">
                <a:solidFill>
                  <a:srgbClr val="A200C8"/>
                </a:solidFill>
                <a:latin typeface="+mj-lt"/>
              </a:rPr>
              <a:t>ambientales.</a:t>
            </a:r>
            <a:endParaRPr lang="es-ES" sz="1500" dirty="0">
              <a:solidFill>
                <a:srgbClr val="A200C8"/>
              </a:solidFill>
              <a:latin typeface="+mj-lt"/>
            </a:endParaRPr>
          </a:p>
          <a:p>
            <a:pPr marL="342900" lvl="0" indent="-342900">
              <a:lnSpc>
                <a:spcPct val="120000"/>
              </a:lnSpc>
              <a:buClr>
                <a:schemeClr val="tx2">
                  <a:lumMod val="60000"/>
                  <a:lumOff val="40000"/>
                </a:schemeClr>
              </a:buClr>
              <a:buFont typeface="Calibri" pitchFamily="34" charset="0"/>
              <a:buChar char="→"/>
              <a:defRPr/>
            </a:pPr>
            <a:r>
              <a:rPr lang="es-ES" sz="1500" dirty="0">
                <a:solidFill>
                  <a:srgbClr val="A200C8"/>
                </a:solidFill>
                <a:latin typeface="+mj-lt"/>
              </a:rPr>
              <a:t>Materias </a:t>
            </a:r>
            <a:r>
              <a:rPr lang="es-ES" sz="1500" dirty="0" smtClean="0">
                <a:solidFill>
                  <a:srgbClr val="A200C8"/>
                </a:solidFill>
                <a:latin typeface="+mj-lt"/>
              </a:rPr>
              <a:t>primas de conservación </a:t>
            </a:r>
            <a:r>
              <a:rPr lang="es-ES" sz="1500" dirty="0">
                <a:solidFill>
                  <a:srgbClr val="A200C8"/>
                </a:solidFill>
                <a:latin typeface="+mj-lt"/>
              </a:rPr>
              <a:t>de los recursos y </a:t>
            </a:r>
            <a:r>
              <a:rPr lang="es-ES" sz="1500" dirty="0" smtClean="0">
                <a:solidFill>
                  <a:srgbClr val="A200C8"/>
                </a:solidFill>
                <a:latin typeface="+mj-lt"/>
              </a:rPr>
              <a:t>bajo </a:t>
            </a:r>
            <a:r>
              <a:rPr lang="es-ES" sz="1500" dirty="0">
                <a:solidFill>
                  <a:srgbClr val="A200C8"/>
                </a:solidFill>
                <a:latin typeface="+mj-lt"/>
              </a:rPr>
              <a:t>impacto de </a:t>
            </a:r>
            <a:r>
              <a:rPr lang="es-ES" sz="1500" dirty="0" smtClean="0">
                <a:solidFill>
                  <a:srgbClr val="A200C8"/>
                </a:solidFill>
                <a:latin typeface="+mj-lt"/>
              </a:rPr>
              <a:t>los materiales. </a:t>
            </a:r>
            <a:endParaRPr lang="es-ES" sz="1500" dirty="0">
              <a:solidFill>
                <a:srgbClr val="A200C8"/>
              </a:solidFill>
              <a:latin typeface="+mj-lt"/>
            </a:endParaRPr>
          </a:p>
          <a:p>
            <a:pPr marL="342900" lvl="0" indent="-342900">
              <a:lnSpc>
                <a:spcPct val="120000"/>
              </a:lnSpc>
              <a:buClr>
                <a:schemeClr val="tx2">
                  <a:lumMod val="60000"/>
                  <a:lumOff val="40000"/>
                </a:schemeClr>
              </a:buClr>
              <a:buFont typeface="Calibri" pitchFamily="34" charset="0"/>
              <a:buChar char="→"/>
              <a:defRPr/>
            </a:pPr>
            <a:r>
              <a:rPr lang="es-ES" sz="1500" dirty="0">
                <a:solidFill>
                  <a:srgbClr val="A200C8"/>
                </a:solidFill>
                <a:latin typeface="+mj-lt"/>
              </a:rPr>
              <a:t>Proceso de fabricación orientados a modos productivos más </a:t>
            </a:r>
            <a:r>
              <a:rPr lang="es-ES" sz="1500" dirty="0" smtClean="0">
                <a:solidFill>
                  <a:srgbClr val="A200C8"/>
                </a:solidFill>
                <a:latin typeface="+mj-lt"/>
              </a:rPr>
              <a:t>limpios.</a:t>
            </a:r>
            <a:endParaRPr lang="es-ES" sz="1500" dirty="0">
              <a:solidFill>
                <a:srgbClr val="A200C8"/>
              </a:solidFill>
              <a:latin typeface="+mj-lt"/>
            </a:endParaRPr>
          </a:p>
          <a:p>
            <a:pPr marL="342900" lvl="0" indent="-342900">
              <a:lnSpc>
                <a:spcPct val="120000"/>
              </a:lnSpc>
              <a:buClr>
                <a:schemeClr val="tx2">
                  <a:lumMod val="60000"/>
                  <a:lumOff val="40000"/>
                </a:schemeClr>
              </a:buClr>
              <a:buFont typeface="Calibri" pitchFamily="34" charset="0"/>
              <a:buChar char="→"/>
              <a:defRPr/>
            </a:pPr>
            <a:r>
              <a:rPr lang="es-ES" sz="1500" dirty="0">
                <a:solidFill>
                  <a:srgbClr val="A200C8"/>
                </a:solidFill>
                <a:latin typeface="+mj-lt"/>
              </a:rPr>
              <a:t>Sistemas de distribución y transporte </a:t>
            </a:r>
            <a:r>
              <a:rPr lang="es-ES" sz="1500" dirty="0" smtClean="0">
                <a:solidFill>
                  <a:srgbClr val="A200C8"/>
                </a:solidFill>
                <a:latin typeface="+mj-lt"/>
              </a:rPr>
              <a:t>eficientes.</a:t>
            </a:r>
            <a:endParaRPr lang="es-ES" sz="1500" dirty="0">
              <a:solidFill>
                <a:srgbClr val="A200C8"/>
              </a:solidFill>
              <a:latin typeface="+mj-lt"/>
            </a:endParaRPr>
          </a:p>
          <a:p>
            <a:pPr marL="342900" lvl="0" indent="-342900">
              <a:lnSpc>
                <a:spcPct val="120000"/>
              </a:lnSpc>
              <a:buClr>
                <a:schemeClr val="tx2">
                  <a:lumMod val="60000"/>
                  <a:lumOff val="40000"/>
                </a:schemeClr>
              </a:buClr>
              <a:buFont typeface="Calibri" pitchFamily="34" charset="0"/>
              <a:buChar char="→"/>
              <a:defRPr/>
            </a:pPr>
            <a:r>
              <a:rPr lang="es-ES" sz="1500" dirty="0">
                <a:solidFill>
                  <a:srgbClr val="A200C8"/>
                </a:solidFill>
                <a:latin typeface="+mj-lt"/>
              </a:rPr>
              <a:t>Criterio de eficiencia en el uso de los productos, minimización del consumo </a:t>
            </a:r>
            <a:r>
              <a:rPr lang="es-ES" sz="1500" dirty="0" smtClean="0">
                <a:solidFill>
                  <a:srgbClr val="A200C8"/>
                </a:solidFill>
                <a:latin typeface="+mj-lt"/>
              </a:rPr>
              <a:t>de </a:t>
            </a:r>
            <a:r>
              <a:rPr lang="es-ES" sz="1500" dirty="0">
                <a:solidFill>
                  <a:srgbClr val="A200C8"/>
                </a:solidFill>
                <a:latin typeface="+mj-lt"/>
              </a:rPr>
              <a:t>productos auxiliares </a:t>
            </a:r>
            <a:r>
              <a:rPr lang="es-ES" sz="1500" dirty="0" smtClean="0">
                <a:solidFill>
                  <a:srgbClr val="A200C8"/>
                </a:solidFill>
                <a:latin typeface="+mj-lt"/>
              </a:rPr>
              <a:t>y una </a:t>
            </a:r>
            <a:r>
              <a:rPr lang="es-ES" sz="1500" dirty="0">
                <a:solidFill>
                  <a:srgbClr val="A200C8"/>
                </a:solidFill>
                <a:latin typeface="+mj-lt"/>
              </a:rPr>
              <a:t>mayor durabilidad de los </a:t>
            </a:r>
            <a:r>
              <a:rPr lang="es-ES" sz="1500" dirty="0" smtClean="0">
                <a:solidFill>
                  <a:srgbClr val="A200C8"/>
                </a:solidFill>
                <a:latin typeface="+mj-lt"/>
              </a:rPr>
              <a:t>productos</a:t>
            </a:r>
            <a:endParaRPr lang="es-ES" sz="1500" dirty="0">
              <a:solidFill>
                <a:srgbClr val="A200C8"/>
              </a:solidFill>
              <a:latin typeface="+mj-lt"/>
            </a:endParaRPr>
          </a:p>
          <a:p>
            <a:pPr marL="342900" lvl="0" indent="-342900">
              <a:lnSpc>
                <a:spcPct val="120000"/>
              </a:lnSpc>
              <a:buClr>
                <a:schemeClr val="tx2">
                  <a:lumMod val="60000"/>
                  <a:lumOff val="40000"/>
                </a:schemeClr>
              </a:buClr>
              <a:buFont typeface="Calibri" pitchFamily="34" charset="0"/>
              <a:buChar char="→"/>
              <a:defRPr/>
            </a:pPr>
            <a:r>
              <a:rPr lang="es-ES" sz="1500" dirty="0">
                <a:solidFill>
                  <a:srgbClr val="A200C8"/>
                </a:solidFill>
                <a:latin typeface="+mj-lt"/>
              </a:rPr>
              <a:t>Asistencia en  etapa post consumo </a:t>
            </a:r>
          </a:p>
          <a:p>
            <a:pPr marL="342900" lvl="0" indent="-342900">
              <a:lnSpc>
                <a:spcPct val="120000"/>
              </a:lnSpc>
              <a:buClr>
                <a:schemeClr val="tx2">
                  <a:lumMod val="60000"/>
                  <a:lumOff val="40000"/>
                </a:schemeClr>
              </a:buClr>
              <a:buFont typeface="Calibri" pitchFamily="34" charset="0"/>
              <a:buChar char="→"/>
              <a:defRPr/>
            </a:pPr>
            <a:r>
              <a:rPr lang="es-ES" sz="1500" dirty="0">
                <a:solidFill>
                  <a:srgbClr val="A200C8"/>
                </a:solidFill>
                <a:latin typeface="+mj-lt"/>
              </a:rPr>
              <a:t>Cumplimiento de criterios éticos y </a:t>
            </a:r>
            <a:r>
              <a:rPr lang="es-ES" sz="1500" dirty="0" smtClean="0">
                <a:solidFill>
                  <a:srgbClr val="A200C8"/>
                </a:solidFill>
                <a:latin typeface="+mj-lt"/>
              </a:rPr>
              <a:t>sociales</a:t>
            </a:r>
            <a:endParaRPr lang="es-ES" sz="1500" dirty="0">
              <a:solidFill>
                <a:srgbClr val="A200C8"/>
              </a:solidFill>
              <a:latin typeface="+mj-lt"/>
            </a:endParaRPr>
          </a:p>
        </p:txBody>
      </p:sp>
      <p:sp>
        <p:nvSpPr>
          <p:cNvPr id="29" name="28 CuadroTexto"/>
          <p:cNvSpPr txBox="1"/>
          <p:nvPr/>
        </p:nvSpPr>
        <p:spPr>
          <a:xfrm>
            <a:off x="214282" y="3000372"/>
            <a:ext cx="5715040" cy="553998"/>
          </a:xfrm>
          <a:prstGeom prst="rect">
            <a:avLst/>
          </a:prstGeom>
          <a:noFill/>
        </p:spPr>
        <p:txBody>
          <a:bodyPr wrap="square" rtlCol="0">
            <a:spAutoFit/>
          </a:bodyPr>
          <a:lstStyle/>
          <a:p>
            <a:r>
              <a:rPr lang="es-ES" sz="3000" b="1" dirty="0" smtClean="0">
                <a:solidFill>
                  <a:srgbClr val="00B050"/>
                </a:solidFill>
              </a:rPr>
              <a:t>Aplicación</a:t>
            </a:r>
            <a:endParaRPr lang="es-ES" sz="3000" b="1" dirty="0">
              <a:solidFill>
                <a:srgbClr val="00B05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descr="template.JPG"/>
          <p:cNvPicPr>
            <a:picLocks noChangeAspect="1"/>
          </p:cNvPicPr>
          <p:nvPr/>
        </p:nvPicPr>
        <p:blipFill>
          <a:blip r:embed="rId2"/>
          <a:stretch>
            <a:fillRect/>
          </a:stretch>
        </p:blipFill>
        <p:spPr>
          <a:xfrm>
            <a:off x="0" y="0"/>
            <a:ext cx="9144000" cy="6858000"/>
          </a:xfrm>
          <a:prstGeom prst="rect">
            <a:avLst/>
          </a:prstGeom>
        </p:spPr>
      </p:pic>
      <p:sp>
        <p:nvSpPr>
          <p:cNvPr id="8" name="7 CuadroTexto"/>
          <p:cNvSpPr txBox="1"/>
          <p:nvPr/>
        </p:nvSpPr>
        <p:spPr>
          <a:xfrm>
            <a:off x="2428860" y="1928802"/>
            <a:ext cx="6000792" cy="923330"/>
          </a:xfrm>
          <a:prstGeom prst="rect">
            <a:avLst/>
          </a:prstGeom>
          <a:noFill/>
        </p:spPr>
        <p:txBody>
          <a:bodyPr wrap="square" rtlCol="0">
            <a:spAutoFit/>
          </a:bodyPr>
          <a:lstStyle/>
          <a:p>
            <a:pPr algn="just">
              <a:buFont typeface="Arial" pitchFamily="34" charset="0"/>
              <a:buChar char="•"/>
            </a:pPr>
            <a:r>
              <a:rPr lang="es-AR" dirty="0" smtClean="0">
                <a:solidFill>
                  <a:srgbClr val="FF6699"/>
                </a:solidFill>
                <a:effectLst>
                  <a:outerShdw blurRad="38100" dist="38100" dir="2700000" algn="tl">
                    <a:srgbClr val="000000">
                      <a:alpha val="43137"/>
                    </a:srgbClr>
                  </a:outerShdw>
                </a:effectLst>
              </a:rPr>
              <a:t>Dar el ejemplo como consumidor.</a:t>
            </a:r>
          </a:p>
          <a:p>
            <a:pPr algn="just">
              <a:buFont typeface="Arial" pitchFamily="34" charset="0"/>
              <a:buChar char="•"/>
            </a:pPr>
            <a:endParaRPr lang="es-AR" dirty="0" smtClean="0">
              <a:solidFill>
                <a:srgbClr val="FF6699"/>
              </a:solidFill>
              <a:effectLst>
                <a:outerShdw blurRad="38100" dist="38100" dir="2700000" algn="tl">
                  <a:srgbClr val="000000">
                    <a:alpha val="43137"/>
                  </a:srgbClr>
                </a:outerShdw>
              </a:effectLst>
            </a:endParaRPr>
          </a:p>
          <a:p>
            <a:pPr algn="just">
              <a:buFont typeface="Arial" pitchFamily="34" charset="0"/>
              <a:buChar char="•"/>
            </a:pPr>
            <a:r>
              <a:rPr lang="es-AR" dirty="0" smtClean="0">
                <a:solidFill>
                  <a:srgbClr val="FF6699"/>
                </a:solidFill>
                <a:effectLst>
                  <a:outerShdw blurRad="38100" dist="38100" dir="2700000" algn="tl">
                    <a:srgbClr val="000000">
                      <a:alpha val="43137"/>
                    </a:srgbClr>
                  </a:outerShdw>
                </a:effectLst>
              </a:rPr>
              <a:t>Inducir el comportamiento de otros consumidores.</a:t>
            </a:r>
            <a:endParaRPr lang="es-AR" dirty="0" smtClean="0"/>
          </a:p>
        </p:txBody>
      </p:sp>
      <p:sp>
        <p:nvSpPr>
          <p:cNvPr id="10" name="9 CuadroTexto"/>
          <p:cNvSpPr txBox="1"/>
          <p:nvPr/>
        </p:nvSpPr>
        <p:spPr>
          <a:xfrm>
            <a:off x="214282" y="3143248"/>
            <a:ext cx="4968552" cy="1200329"/>
          </a:xfrm>
          <a:prstGeom prst="rect">
            <a:avLst/>
          </a:prstGeom>
          <a:noFill/>
        </p:spPr>
        <p:txBody>
          <a:bodyPr wrap="square" rtlCol="0">
            <a:spAutoFit/>
          </a:bodyPr>
          <a:lstStyle/>
          <a:p>
            <a:pPr algn="r">
              <a:buFont typeface="Arial" pitchFamily="34" charset="0"/>
              <a:buChar char="•"/>
            </a:pPr>
            <a:r>
              <a:rPr lang="es-AR" dirty="0" smtClean="0">
                <a:solidFill>
                  <a:schemeClr val="accent3">
                    <a:lumMod val="50000"/>
                  </a:schemeClr>
                </a:solidFill>
                <a:effectLst>
                  <a:outerShdw blurRad="38100" dist="38100" dir="2700000" algn="tl">
                    <a:srgbClr val="000000">
                      <a:alpha val="43137"/>
                    </a:srgbClr>
                  </a:outerShdw>
                </a:effectLst>
              </a:rPr>
              <a:t> Promover la innovación tecnológica</a:t>
            </a:r>
          </a:p>
          <a:p>
            <a:pPr algn="r"/>
            <a:endParaRPr lang="es-AR" dirty="0" smtClean="0">
              <a:solidFill>
                <a:schemeClr val="accent3">
                  <a:lumMod val="50000"/>
                </a:schemeClr>
              </a:solidFill>
              <a:effectLst>
                <a:outerShdw blurRad="38100" dist="38100" dir="2700000" algn="tl">
                  <a:srgbClr val="000000">
                    <a:alpha val="43137"/>
                  </a:srgbClr>
                </a:outerShdw>
              </a:effectLst>
            </a:endParaRPr>
          </a:p>
          <a:p>
            <a:pPr algn="r">
              <a:buFont typeface="Arial" pitchFamily="34" charset="0"/>
              <a:buChar char="•"/>
            </a:pPr>
            <a:r>
              <a:rPr lang="es-AR" dirty="0" smtClean="0">
                <a:solidFill>
                  <a:schemeClr val="accent3">
                    <a:lumMod val="50000"/>
                  </a:schemeClr>
                </a:solidFill>
                <a:effectLst>
                  <a:outerShdw blurRad="38100" dist="38100" dir="2700000" algn="tl">
                    <a:srgbClr val="000000">
                      <a:alpha val="43137"/>
                    </a:srgbClr>
                  </a:outerShdw>
                </a:effectLst>
              </a:rPr>
              <a:t> Fortalecer el mercado de bienes y servicios más sustentables</a:t>
            </a:r>
            <a:endParaRPr lang="es-AR" dirty="0">
              <a:solidFill>
                <a:schemeClr val="accent3">
                  <a:lumMod val="50000"/>
                </a:schemeClr>
              </a:solidFill>
              <a:effectLst>
                <a:outerShdw blurRad="38100" dist="38100" dir="2700000" algn="tl">
                  <a:srgbClr val="000000">
                    <a:alpha val="43137"/>
                  </a:srgbClr>
                </a:outerShdw>
              </a:effectLst>
            </a:endParaRPr>
          </a:p>
        </p:txBody>
      </p:sp>
      <p:sp>
        <p:nvSpPr>
          <p:cNvPr id="15" name="14 CuadroTexto"/>
          <p:cNvSpPr txBox="1"/>
          <p:nvPr/>
        </p:nvSpPr>
        <p:spPr>
          <a:xfrm>
            <a:off x="214282" y="142852"/>
            <a:ext cx="6429388" cy="707886"/>
          </a:xfrm>
          <a:prstGeom prst="rect">
            <a:avLst/>
          </a:prstGeom>
          <a:noFill/>
        </p:spPr>
        <p:txBody>
          <a:bodyPr wrap="square" rtlCol="0">
            <a:spAutoFit/>
          </a:bodyPr>
          <a:lstStyle/>
          <a:p>
            <a:r>
              <a:rPr lang="es-ES" sz="4000" b="1" dirty="0" smtClean="0"/>
              <a:t>Poder de compra del Estado</a:t>
            </a:r>
            <a:endParaRPr lang="es-ES" sz="4000" b="1" dirty="0"/>
          </a:p>
        </p:txBody>
      </p:sp>
      <p:cxnSp>
        <p:nvCxnSpPr>
          <p:cNvPr id="17" name="16 Conector curvado"/>
          <p:cNvCxnSpPr/>
          <p:nvPr/>
        </p:nvCxnSpPr>
        <p:spPr>
          <a:xfrm>
            <a:off x="500034" y="714356"/>
            <a:ext cx="785818" cy="500066"/>
          </a:xfrm>
          <a:prstGeom prst="curvedConnector3">
            <a:avLst>
              <a:gd name="adj1" fmla="val -19495"/>
            </a:avLst>
          </a:prstGeom>
          <a:ln w="57150">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6" name="25 CuadroTexto"/>
          <p:cNvSpPr txBox="1"/>
          <p:nvPr/>
        </p:nvSpPr>
        <p:spPr>
          <a:xfrm>
            <a:off x="1214414" y="857232"/>
            <a:ext cx="7143800" cy="830997"/>
          </a:xfrm>
          <a:prstGeom prst="rect">
            <a:avLst/>
          </a:prstGeom>
          <a:noFill/>
        </p:spPr>
        <p:txBody>
          <a:bodyPr wrap="square" rtlCol="0">
            <a:spAutoFit/>
          </a:bodyPr>
          <a:lstStyle/>
          <a:p>
            <a:r>
              <a:rPr lang="es-AR" sz="2400" dirty="0" smtClean="0">
                <a:solidFill>
                  <a:srgbClr val="A200C8"/>
                </a:solidFill>
                <a:latin typeface="Bauhaus 93" pitchFamily="82" charset="0"/>
              </a:rPr>
              <a:t>Capacidad de orientar los mercados hacia la innovación sustentable</a:t>
            </a:r>
            <a:r>
              <a:rPr lang="es-AR" sz="2400" dirty="0" smtClean="0"/>
              <a:t>.</a:t>
            </a:r>
          </a:p>
        </p:txBody>
      </p:sp>
      <p:sp>
        <p:nvSpPr>
          <p:cNvPr id="28" name="27 Rectángulo redondeado"/>
          <p:cNvSpPr/>
          <p:nvPr/>
        </p:nvSpPr>
        <p:spPr>
          <a:xfrm>
            <a:off x="285720" y="2000240"/>
            <a:ext cx="2000264" cy="85725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ES" sz="1900" b="1" dirty="0" smtClean="0">
                <a:solidFill>
                  <a:schemeClr val="accent6">
                    <a:lumMod val="75000"/>
                  </a:schemeClr>
                </a:solidFill>
              </a:rPr>
              <a:t>Crecimiento económico verde</a:t>
            </a:r>
            <a:endParaRPr lang="es-ES" sz="1900" b="1" dirty="0">
              <a:solidFill>
                <a:schemeClr val="accent6">
                  <a:lumMod val="75000"/>
                </a:schemeClr>
              </a:solidFill>
            </a:endParaRPr>
          </a:p>
        </p:txBody>
      </p:sp>
      <p:sp>
        <p:nvSpPr>
          <p:cNvPr id="30" name="29 Rectángulo redondeado"/>
          <p:cNvSpPr/>
          <p:nvPr/>
        </p:nvSpPr>
        <p:spPr>
          <a:xfrm>
            <a:off x="5429256" y="3357562"/>
            <a:ext cx="2000264" cy="857256"/>
          </a:xfrm>
          <a:prstGeom prst="roundRect">
            <a:avLst/>
          </a:prstGeom>
          <a:ln>
            <a:solidFill>
              <a:schemeClr val="accent5">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 sz="1900" b="1" dirty="0" smtClean="0">
                <a:solidFill>
                  <a:schemeClr val="accent3">
                    <a:lumMod val="75000"/>
                  </a:schemeClr>
                </a:solidFill>
              </a:rPr>
              <a:t>Amplia la oferta</a:t>
            </a:r>
            <a:endParaRPr lang="es-ES" sz="1900" b="1" dirty="0">
              <a:solidFill>
                <a:schemeClr val="accent3">
                  <a:lumMod val="75000"/>
                </a:schemeClr>
              </a:solidFill>
            </a:endParaRPr>
          </a:p>
        </p:txBody>
      </p:sp>
      <p:sp>
        <p:nvSpPr>
          <p:cNvPr id="31" name=" 3"/>
          <p:cNvSpPr/>
          <p:nvPr/>
        </p:nvSpPr>
        <p:spPr>
          <a:xfrm>
            <a:off x="0" y="4214818"/>
            <a:ext cx="8786842" cy="2643182"/>
          </a:xfrm>
          <a:prstGeom prst="leftRightRibbon">
            <a:avLst/>
          </a:prstGeom>
          <a:solidFill>
            <a:srgbClr val="00B05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pPr lvl="0"/>
            <a:endParaRPr lang="es-ES" dirty="0" smtClean="0">
              <a:solidFill>
                <a:schemeClr val="bg1"/>
              </a:solidFill>
            </a:endParaRPr>
          </a:p>
        </p:txBody>
      </p:sp>
      <p:sp>
        <p:nvSpPr>
          <p:cNvPr id="32" name="31 CuadroTexto"/>
          <p:cNvSpPr txBox="1"/>
          <p:nvPr/>
        </p:nvSpPr>
        <p:spPr>
          <a:xfrm>
            <a:off x="1142976" y="4857760"/>
            <a:ext cx="2928958" cy="877163"/>
          </a:xfrm>
          <a:prstGeom prst="rect">
            <a:avLst/>
          </a:prstGeom>
          <a:noFill/>
        </p:spPr>
        <p:txBody>
          <a:bodyPr wrap="square" rtlCol="0">
            <a:spAutoFit/>
          </a:bodyPr>
          <a:lstStyle/>
          <a:p>
            <a:pPr lvl="0" algn="ctr"/>
            <a:r>
              <a:rPr lang="es-ES" sz="1700" dirty="0" smtClean="0">
                <a:solidFill>
                  <a:schemeClr val="bg1"/>
                </a:solidFill>
                <a:latin typeface="Verdana" pitchFamily="34" charset="0"/>
              </a:rPr>
              <a:t>Aplicar a la  gestión de</a:t>
            </a:r>
          </a:p>
          <a:p>
            <a:pPr lvl="0" algn="ctr"/>
            <a:r>
              <a:rPr lang="es-ES" sz="1700" dirty="0" smtClean="0">
                <a:solidFill>
                  <a:schemeClr val="bg1"/>
                </a:solidFill>
                <a:latin typeface="Verdana" pitchFamily="34" charset="0"/>
              </a:rPr>
              <a:t>gobierno políticas de</a:t>
            </a:r>
          </a:p>
          <a:p>
            <a:pPr lvl="0" algn="ctr"/>
            <a:r>
              <a:rPr lang="es-ES" sz="1700" dirty="0" smtClean="0">
                <a:solidFill>
                  <a:schemeClr val="bg1"/>
                </a:solidFill>
                <a:latin typeface="Verdana" pitchFamily="34" charset="0"/>
              </a:rPr>
              <a:t>desarrollo sustentable</a:t>
            </a:r>
            <a:endParaRPr lang="es-ES" sz="1700" dirty="0" smtClean="0">
              <a:solidFill>
                <a:schemeClr val="bg1"/>
              </a:solidFill>
            </a:endParaRPr>
          </a:p>
        </p:txBody>
      </p:sp>
      <p:sp>
        <p:nvSpPr>
          <p:cNvPr id="33" name="32 CuadroTexto"/>
          <p:cNvSpPr txBox="1"/>
          <p:nvPr/>
        </p:nvSpPr>
        <p:spPr>
          <a:xfrm>
            <a:off x="4429124" y="5319726"/>
            <a:ext cx="2928958" cy="830997"/>
          </a:xfrm>
          <a:prstGeom prst="rect">
            <a:avLst/>
          </a:prstGeom>
          <a:noFill/>
        </p:spPr>
        <p:txBody>
          <a:bodyPr wrap="square" rtlCol="0">
            <a:spAutoFit/>
          </a:bodyPr>
          <a:lstStyle/>
          <a:p>
            <a:pPr lvl="0" algn="ctr"/>
            <a:r>
              <a:rPr lang="es-ES" sz="1600" dirty="0" smtClean="0">
                <a:solidFill>
                  <a:schemeClr val="bg1"/>
                </a:solidFill>
                <a:latin typeface="Verdana" pitchFamily="34" charset="0"/>
              </a:rPr>
              <a:t>Promover políticas de desarrollo sustentable. </a:t>
            </a:r>
          </a:p>
          <a:p>
            <a:pPr lvl="0" algn="ctr"/>
            <a:r>
              <a:rPr lang="es-ES" sz="1600" dirty="0" smtClean="0">
                <a:solidFill>
                  <a:schemeClr val="bg1"/>
                </a:solidFill>
                <a:latin typeface="Verdana" pitchFamily="34" charset="0"/>
              </a:rPr>
              <a:t>Efecto multiplicador.</a:t>
            </a:r>
            <a:endParaRPr lang="es-ES" sz="1600" dirty="0">
              <a:solidFill>
                <a:schemeClr val="bg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descr="template.JPG"/>
          <p:cNvPicPr>
            <a:picLocks noChangeAspect="1"/>
          </p:cNvPicPr>
          <p:nvPr/>
        </p:nvPicPr>
        <p:blipFill>
          <a:blip r:embed="rId2"/>
          <a:stretch>
            <a:fillRect/>
          </a:stretch>
        </p:blipFill>
        <p:spPr>
          <a:xfrm>
            <a:off x="0" y="0"/>
            <a:ext cx="9144000" cy="6858000"/>
          </a:xfrm>
          <a:prstGeom prst="rect">
            <a:avLst/>
          </a:prstGeom>
        </p:spPr>
      </p:pic>
      <p:sp>
        <p:nvSpPr>
          <p:cNvPr id="24" name="23 Igual que"/>
          <p:cNvSpPr/>
          <p:nvPr/>
        </p:nvSpPr>
        <p:spPr>
          <a:xfrm>
            <a:off x="5110846" y="1680744"/>
            <a:ext cx="381290" cy="302488"/>
          </a:xfrm>
          <a:prstGeom prst="mathEqual">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sp>
        <p:nvSpPr>
          <p:cNvPr id="25" name="24 Elipse"/>
          <p:cNvSpPr/>
          <p:nvPr/>
        </p:nvSpPr>
        <p:spPr>
          <a:xfrm>
            <a:off x="1214414" y="1284872"/>
            <a:ext cx="1428760" cy="1285884"/>
          </a:xfrm>
          <a:prstGeom prst="ellipse">
            <a:avLst/>
          </a:prstGeom>
          <a:solidFill>
            <a:srgbClr val="8FA0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6" name="25 Elipse"/>
          <p:cNvSpPr/>
          <p:nvPr/>
        </p:nvSpPr>
        <p:spPr>
          <a:xfrm>
            <a:off x="3428992" y="1284872"/>
            <a:ext cx="1428760" cy="1285884"/>
          </a:xfrm>
          <a:prstGeom prst="ellipse">
            <a:avLst/>
          </a:prstGeom>
          <a:solidFill>
            <a:srgbClr val="9BBC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7" name="26 Elipse"/>
          <p:cNvSpPr/>
          <p:nvPr/>
        </p:nvSpPr>
        <p:spPr>
          <a:xfrm>
            <a:off x="5715008" y="1284872"/>
            <a:ext cx="1428760" cy="1285884"/>
          </a:xfrm>
          <a:prstGeom prst="ellipse">
            <a:avLst/>
          </a:prstGeom>
          <a:solidFill>
            <a:srgbClr val="05D1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8" name="27 CuadroTexto"/>
          <p:cNvSpPr txBox="1"/>
          <p:nvPr/>
        </p:nvSpPr>
        <p:spPr>
          <a:xfrm>
            <a:off x="1110318" y="1505680"/>
            <a:ext cx="1643074" cy="707886"/>
          </a:xfrm>
          <a:prstGeom prst="rect">
            <a:avLst/>
          </a:prstGeom>
          <a:noFill/>
        </p:spPr>
        <p:txBody>
          <a:bodyPr wrap="square" rtlCol="0">
            <a:spAutoFit/>
          </a:bodyPr>
          <a:lstStyle/>
          <a:p>
            <a:pPr algn="ctr"/>
            <a:r>
              <a:rPr lang="es-ES" sz="2000" b="1" dirty="0" smtClean="0">
                <a:latin typeface="Bradley Hand ITC" pitchFamily="66" charset="0"/>
              </a:rPr>
              <a:t>Criterios económicos</a:t>
            </a:r>
            <a:endParaRPr lang="es-ES" sz="2000" b="1" dirty="0">
              <a:latin typeface="Bradley Hand ITC" pitchFamily="66" charset="0"/>
            </a:endParaRPr>
          </a:p>
        </p:txBody>
      </p:sp>
      <p:sp>
        <p:nvSpPr>
          <p:cNvPr id="29" name="28 CuadroTexto"/>
          <p:cNvSpPr txBox="1"/>
          <p:nvPr/>
        </p:nvSpPr>
        <p:spPr>
          <a:xfrm>
            <a:off x="3357554" y="1499186"/>
            <a:ext cx="1643074" cy="707886"/>
          </a:xfrm>
          <a:prstGeom prst="rect">
            <a:avLst/>
          </a:prstGeom>
          <a:noFill/>
        </p:spPr>
        <p:txBody>
          <a:bodyPr wrap="square" rtlCol="0">
            <a:spAutoFit/>
          </a:bodyPr>
          <a:lstStyle/>
          <a:p>
            <a:pPr algn="ctr"/>
            <a:r>
              <a:rPr lang="es-ES" sz="2000" b="1" dirty="0" smtClean="0">
                <a:latin typeface="Bradley Hand ITC" pitchFamily="66" charset="0"/>
              </a:rPr>
              <a:t>Criterios ambientales</a:t>
            </a:r>
            <a:endParaRPr lang="es-ES" sz="2000" b="1" dirty="0">
              <a:latin typeface="Bradley Hand ITC" pitchFamily="66" charset="0"/>
            </a:endParaRPr>
          </a:p>
        </p:txBody>
      </p:sp>
      <p:sp>
        <p:nvSpPr>
          <p:cNvPr id="30" name="29 CuadroTexto"/>
          <p:cNvSpPr txBox="1"/>
          <p:nvPr/>
        </p:nvSpPr>
        <p:spPr>
          <a:xfrm>
            <a:off x="5604790" y="1388968"/>
            <a:ext cx="1643074" cy="1015663"/>
          </a:xfrm>
          <a:prstGeom prst="rect">
            <a:avLst/>
          </a:prstGeom>
          <a:noFill/>
        </p:spPr>
        <p:txBody>
          <a:bodyPr wrap="square" rtlCol="0">
            <a:spAutoFit/>
          </a:bodyPr>
          <a:lstStyle/>
          <a:p>
            <a:pPr algn="ctr"/>
            <a:r>
              <a:rPr lang="es-ES" sz="2000" b="1" dirty="0" smtClean="0">
                <a:latin typeface="Bradley Hand ITC" pitchFamily="66" charset="0"/>
              </a:rPr>
              <a:t>Compras Públicas Verdes</a:t>
            </a:r>
            <a:endParaRPr lang="es-ES" sz="2000" b="1" dirty="0">
              <a:latin typeface="Bradley Hand ITC" pitchFamily="66" charset="0"/>
            </a:endParaRPr>
          </a:p>
        </p:txBody>
      </p:sp>
      <p:sp>
        <p:nvSpPr>
          <p:cNvPr id="31" name="30 Más"/>
          <p:cNvSpPr/>
          <p:nvPr/>
        </p:nvSpPr>
        <p:spPr>
          <a:xfrm>
            <a:off x="2835716" y="1643050"/>
            <a:ext cx="381290" cy="352903"/>
          </a:xfrm>
          <a:prstGeom prst="mathPlus">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2" name="31 Elipse"/>
          <p:cNvSpPr/>
          <p:nvPr/>
        </p:nvSpPr>
        <p:spPr>
          <a:xfrm>
            <a:off x="1253194" y="3785202"/>
            <a:ext cx="1428760" cy="1285884"/>
          </a:xfrm>
          <a:prstGeom prst="ellipse">
            <a:avLst/>
          </a:prstGeom>
          <a:solidFill>
            <a:srgbClr val="05D1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3" name="32 CuadroTexto"/>
          <p:cNvSpPr txBox="1"/>
          <p:nvPr/>
        </p:nvSpPr>
        <p:spPr>
          <a:xfrm>
            <a:off x="1142976" y="3889298"/>
            <a:ext cx="1643074" cy="1015663"/>
          </a:xfrm>
          <a:prstGeom prst="rect">
            <a:avLst/>
          </a:prstGeom>
          <a:noFill/>
        </p:spPr>
        <p:txBody>
          <a:bodyPr wrap="square" rtlCol="0">
            <a:spAutoFit/>
          </a:bodyPr>
          <a:lstStyle/>
          <a:p>
            <a:pPr algn="ctr"/>
            <a:r>
              <a:rPr lang="es-ES" sz="2000" b="1" dirty="0" smtClean="0">
                <a:latin typeface="Bradley Hand ITC" pitchFamily="66" charset="0"/>
              </a:rPr>
              <a:t>Compras Públicas Verdes</a:t>
            </a:r>
            <a:endParaRPr lang="es-ES" sz="2000" b="1" dirty="0">
              <a:latin typeface="Bradley Hand ITC" pitchFamily="66" charset="0"/>
            </a:endParaRPr>
          </a:p>
        </p:txBody>
      </p:sp>
      <p:sp>
        <p:nvSpPr>
          <p:cNvPr id="34" name="33 Elipse"/>
          <p:cNvSpPr/>
          <p:nvPr/>
        </p:nvSpPr>
        <p:spPr>
          <a:xfrm>
            <a:off x="3461650" y="3785202"/>
            <a:ext cx="1428760" cy="1285884"/>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5" name="34 CuadroTexto"/>
          <p:cNvSpPr txBox="1"/>
          <p:nvPr/>
        </p:nvSpPr>
        <p:spPr>
          <a:xfrm>
            <a:off x="3357554" y="4006010"/>
            <a:ext cx="1643074" cy="707886"/>
          </a:xfrm>
          <a:prstGeom prst="rect">
            <a:avLst/>
          </a:prstGeom>
          <a:noFill/>
        </p:spPr>
        <p:txBody>
          <a:bodyPr wrap="square" rtlCol="0">
            <a:spAutoFit/>
          </a:bodyPr>
          <a:lstStyle/>
          <a:p>
            <a:pPr algn="ctr"/>
            <a:r>
              <a:rPr lang="es-ES" sz="2000" b="1" dirty="0" smtClean="0">
                <a:latin typeface="Bradley Hand ITC" pitchFamily="66" charset="0"/>
              </a:rPr>
              <a:t>Criterios ético-sociales</a:t>
            </a:r>
            <a:endParaRPr lang="es-ES" sz="2000" b="1" dirty="0">
              <a:latin typeface="Bradley Hand ITC" pitchFamily="66" charset="0"/>
            </a:endParaRPr>
          </a:p>
        </p:txBody>
      </p:sp>
      <p:sp>
        <p:nvSpPr>
          <p:cNvPr id="36" name="35 Igual que"/>
          <p:cNvSpPr/>
          <p:nvPr/>
        </p:nvSpPr>
        <p:spPr>
          <a:xfrm>
            <a:off x="5119404" y="4197094"/>
            <a:ext cx="381290" cy="302488"/>
          </a:xfrm>
          <a:prstGeom prst="mathEqual">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sp>
        <p:nvSpPr>
          <p:cNvPr id="37" name="36 Elipse"/>
          <p:cNvSpPr/>
          <p:nvPr/>
        </p:nvSpPr>
        <p:spPr>
          <a:xfrm>
            <a:off x="5715008" y="3429000"/>
            <a:ext cx="1928826" cy="1857388"/>
          </a:xfrm>
          <a:prstGeom prst="ellipse">
            <a:avLst/>
          </a:prstGeom>
          <a:solidFill>
            <a:srgbClr val="00B050"/>
          </a:solidFill>
          <a:ln>
            <a:solidFill>
              <a:srgbClr val="009E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8" name="37 CuadroTexto"/>
          <p:cNvSpPr txBox="1"/>
          <p:nvPr/>
        </p:nvSpPr>
        <p:spPr>
          <a:xfrm>
            <a:off x="5857884" y="3841109"/>
            <a:ext cx="1643074" cy="1015663"/>
          </a:xfrm>
          <a:prstGeom prst="rect">
            <a:avLst/>
          </a:prstGeom>
          <a:noFill/>
        </p:spPr>
        <p:txBody>
          <a:bodyPr wrap="square" rtlCol="0">
            <a:spAutoFit/>
          </a:bodyPr>
          <a:lstStyle/>
          <a:p>
            <a:pPr algn="ctr"/>
            <a:r>
              <a:rPr lang="es-ES" sz="2000" b="1" dirty="0" smtClean="0">
                <a:latin typeface="Bradley Hand ITC" pitchFamily="66" charset="0"/>
              </a:rPr>
              <a:t>Compras Públicas Sustentables</a:t>
            </a:r>
            <a:endParaRPr lang="es-ES" sz="2000" b="1" dirty="0">
              <a:latin typeface="Bradley Hand ITC" pitchFamily="66" charset="0"/>
            </a:endParaRPr>
          </a:p>
        </p:txBody>
      </p:sp>
      <p:cxnSp>
        <p:nvCxnSpPr>
          <p:cNvPr id="39" name="38 Conector recto de flecha"/>
          <p:cNvCxnSpPr/>
          <p:nvPr/>
        </p:nvCxnSpPr>
        <p:spPr>
          <a:xfrm rot="10800000" flipV="1">
            <a:off x="2571736" y="2428868"/>
            <a:ext cx="3286148" cy="1356334"/>
          </a:xfrm>
          <a:prstGeom prst="straightConnector1">
            <a:avLst/>
          </a:prstGeom>
          <a:ln w="28575">
            <a:solidFill>
              <a:srgbClr val="00CC99"/>
            </a:solidFill>
            <a:tailEnd type="arrow"/>
          </a:ln>
        </p:spPr>
        <p:style>
          <a:lnRef idx="1">
            <a:schemeClr val="accent1"/>
          </a:lnRef>
          <a:fillRef idx="0">
            <a:schemeClr val="accent1"/>
          </a:fillRef>
          <a:effectRef idx="0">
            <a:schemeClr val="accent1"/>
          </a:effectRef>
          <a:fontRef idx="minor">
            <a:schemeClr val="tx1"/>
          </a:fontRef>
        </p:style>
      </p:cxnSp>
      <p:sp>
        <p:nvSpPr>
          <p:cNvPr id="40" name="39 Rectángulo"/>
          <p:cNvSpPr/>
          <p:nvPr/>
        </p:nvSpPr>
        <p:spPr>
          <a:xfrm>
            <a:off x="2786050" y="5429264"/>
            <a:ext cx="2786082" cy="553998"/>
          </a:xfrm>
          <a:prstGeom prst="rect">
            <a:avLst/>
          </a:prstGeom>
        </p:spPr>
        <p:txBody>
          <a:bodyPr wrap="square">
            <a:spAutoFit/>
          </a:bodyPr>
          <a:lstStyle/>
          <a:p>
            <a:pPr lvl="0" algn="ctr"/>
            <a:r>
              <a:rPr lang="es-ES" sz="1500" b="1" dirty="0" smtClean="0">
                <a:latin typeface="Bradley Hand ITC" pitchFamily="66" charset="0"/>
                <a:cs typeface="Arial" pitchFamily="34" charset="0"/>
              </a:rPr>
              <a:t>Promueven condiciones  que favorecen la equidad social.</a:t>
            </a:r>
          </a:p>
        </p:txBody>
      </p:sp>
      <p:sp>
        <p:nvSpPr>
          <p:cNvPr id="41" name="40 Rectángulo"/>
          <p:cNvSpPr/>
          <p:nvPr/>
        </p:nvSpPr>
        <p:spPr>
          <a:xfrm>
            <a:off x="2643174" y="428604"/>
            <a:ext cx="3071834" cy="553998"/>
          </a:xfrm>
          <a:prstGeom prst="rect">
            <a:avLst/>
          </a:prstGeom>
        </p:spPr>
        <p:txBody>
          <a:bodyPr wrap="square">
            <a:spAutoFit/>
          </a:bodyPr>
          <a:lstStyle/>
          <a:p>
            <a:pPr lvl="0" algn="ctr"/>
            <a:r>
              <a:rPr lang="es-ES" sz="1500" b="1" dirty="0" smtClean="0">
                <a:latin typeface="Bradley Hand ITC" pitchFamily="66" charset="0"/>
              </a:rPr>
              <a:t>Procuran la generación del menor impacto ambiental posible</a:t>
            </a:r>
            <a:endParaRPr lang="es-ES" sz="1500" b="1" dirty="0">
              <a:latin typeface="Bradley Hand ITC" pitchFamily="66" charset="0"/>
            </a:endParaRPr>
          </a:p>
        </p:txBody>
      </p:sp>
      <p:cxnSp>
        <p:nvCxnSpPr>
          <p:cNvPr id="42" name="41 Conector recto de flecha"/>
          <p:cNvCxnSpPr/>
          <p:nvPr/>
        </p:nvCxnSpPr>
        <p:spPr>
          <a:xfrm rot="5400000" flipH="1" flipV="1">
            <a:off x="3965571" y="1106277"/>
            <a:ext cx="356396" cy="794"/>
          </a:xfrm>
          <a:prstGeom prst="straightConnector1">
            <a:avLst/>
          </a:prstGeom>
          <a:ln w="38100">
            <a:solidFill>
              <a:srgbClr val="83A442"/>
            </a:solidFill>
            <a:tailEnd type="arrow"/>
          </a:ln>
        </p:spPr>
        <p:style>
          <a:lnRef idx="1">
            <a:schemeClr val="accent1"/>
          </a:lnRef>
          <a:fillRef idx="0">
            <a:schemeClr val="accent1"/>
          </a:fillRef>
          <a:effectRef idx="0">
            <a:schemeClr val="accent1"/>
          </a:effectRef>
          <a:fontRef idx="minor">
            <a:schemeClr val="tx1"/>
          </a:fontRef>
        </p:style>
      </p:cxnSp>
      <p:cxnSp>
        <p:nvCxnSpPr>
          <p:cNvPr id="43" name="42 Conector recto de flecha"/>
          <p:cNvCxnSpPr/>
          <p:nvPr/>
        </p:nvCxnSpPr>
        <p:spPr>
          <a:xfrm rot="16200000" flipH="1">
            <a:off x="3965571" y="5227115"/>
            <a:ext cx="356396" cy="794"/>
          </a:xfrm>
          <a:prstGeom prst="straightConnector1">
            <a:avLst/>
          </a:prstGeom>
          <a:ln w="38100">
            <a:solidFill>
              <a:schemeClr val="accent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45" name="44 Más"/>
          <p:cNvSpPr/>
          <p:nvPr/>
        </p:nvSpPr>
        <p:spPr>
          <a:xfrm>
            <a:off x="2857488" y="4214818"/>
            <a:ext cx="381290" cy="352903"/>
          </a:xfrm>
          <a:prstGeom prst="mathPlus">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descr="template.JPG"/>
          <p:cNvPicPr>
            <a:picLocks noChangeAspect="1"/>
          </p:cNvPicPr>
          <p:nvPr/>
        </p:nvPicPr>
        <p:blipFill>
          <a:blip r:embed="rId2"/>
          <a:stretch>
            <a:fillRect/>
          </a:stretch>
        </p:blipFill>
        <p:spPr>
          <a:xfrm>
            <a:off x="0" y="0"/>
            <a:ext cx="9144000" cy="6858000"/>
          </a:xfrm>
          <a:prstGeom prst="rect">
            <a:avLst/>
          </a:prstGeom>
        </p:spPr>
      </p:pic>
      <p:graphicFrame>
        <p:nvGraphicFramePr>
          <p:cNvPr id="3" name="4 Marcador de contenido"/>
          <p:cNvGraphicFramePr>
            <a:graphicFrameLocks/>
          </p:cNvGraphicFramePr>
          <p:nvPr>
            <p:extLst>
              <p:ext uri="{D42A27DB-BD31-4B8C-83A1-F6EECF244321}">
                <p14:modId xmlns="" xmlns:p14="http://schemas.microsoft.com/office/powerpoint/2010/main" val="2804273542"/>
              </p:ext>
            </p:extLst>
          </p:nvPr>
        </p:nvGraphicFramePr>
        <p:xfrm>
          <a:off x="4714877" y="1000108"/>
          <a:ext cx="3071833" cy="4113889"/>
        </p:xfrm>
        <a:graphic>
          <a:graphicData uri="http://schemas.openxmlformats.org/drawingml/2006/table">
            <a:tbl>
              <a:tblPr firstRow="1" bandRow="1">
                <a:tableStyleId>{7DF18680-E054-41AD-8BC1-D1AEF772440D}</a:tableStyleId>
              </a:tblPr>
              <a:tblGrid>
                <a:gridCol w="3071833"/>
              </a:tblGrid>
              <a:tr h="415675">
                <a:tc>
                  <a:txBody>
                    <a:bodyPr/>
                    <a:lstStyle/>
                    <a:p>
                      <a:pPr algn="ctr"/>
                      <a:r>
                        <a:rPr lang="es-AR" sz="1800" dirty="0" smtClean="0">
                          <a:effectLst/>
                        </a:rPr>
                        <a:t>Ambientales</a:t>
                      </a:r>
                      <a:endParaRPr lang="es-AR" sz="1800" dirty="0">
                        <a:solidFill>
                          <a:schemeClr val="tx1"/>
                        </a:solidFill>
                        <a:effectLst/>
                      </a:endParaRPr>
                    </a:p>
                  </a:txBody>
                  <a:tcPr/>
                </a:tc>
              </a:tr>
              <a:tr h="513019">
                <a:tc>
                  <a:txBody>
                    <a:bodyPr/>
                    <a:lstStyle/>
                    <a:p>
                      <a:r>
                        <a:rPr lang="es-AR" sz="1500" dirty="0" smtClean="0"/>
                        <a:t>Conservación de recursos y bajo impacto de los materiales</a:t>
                      </a:r>
                      <a:endParaRPr lang="es-AR" sz="1500" dirty="0"/>
                    </a:p>
                  </a:txBody>
                  <a:tcPr/>
                </a:tc>
              </a:tr>
              <a:tr h="535883">
                <a:tc>
                  <a:txBody>
                    <a:bodyPr/>
                    <a:lstStyle/>
                    <a:p>
                      <a:r>
                        <a:rPr lang="es-AR" sz="1500" dirty="0" smtClean="0"/>
                        <a:t>Gestión sostenible de los recursos naturales</a:t>
                      </a:r>
                      <a:endParaRPr lang="es-AR" sz="1500" dirty="0"/>
                    </a:p>
                  </a:txBody>
                  <a:tcPr/>
                </a:tc>
              </a:tr>
              <a:tr h="344433">
                <a:tc>
                  <a:txBody>
                    <a:bodyPr/>
                    <a:lstStyle/>
                    <a:p>
                      <a:r>
                        <a:rPr lang="es-AR" sz="1500" dirty="0" smtClean="0"/>
                        <a:t>Producción limpia</a:t>
                      </a:r>
                      <a:endParaRPr lang="es-AR" sz="1500" dirty="0"/>
                    </a:p>
                  </a:txBody>
                  <a:tcPr/>
                </a:tc>
              </a:tr>
              <a:tr h="571504">
                <a:tc>
                  <a:txBody>
                    <a:bodyPr/>
                    <a:lstStyle/>
                    <a:p>
                      <a:r>
                        <a:rPr lang="es-AR" sz="1500" dirty="0" smtClean="0"/>
                        <a:t>Productos reciclables  o hechos de materiales reutilizables</a:t>
                      </a:r>
                      <a:endParaRPr lang="es-AR" sz="1500" dirty="0"/>
                    </a:p>
                  </a:txBody>
                  <a:tcPr/>
                </a:tc>
              </a:tr>
              <a:tr h="357190">
                <a:tc>
                  <a:txBody>
                    <a:bodyPr/>
                    <a:lstStyle/>
                    <a:p>
                      <a:r>
                        <a:rPr lang="es-AR" sz="1500" dirty="0" smtClean="0"/>
                        <a:t>Eficiencia energética / Bajo consumo</a:t>
                      </a:r>
                      <a:endParaRPr lang="es-AR" sz="1500" dirty="0"/>
                    </a:p>
                  </a:txBody>
                  <a:tcPr/>
                </a:tc>
              </a:tr>
              <a:tr h="397841">
                <a:tc>
                  <a:txBody>
                    <a:bodyPr/>
                    <a:lstStyle/>
                    <a:p>
                      <a:r>
                        <a:rPr lang="es-AR" sz="1500" dirty="0" smtClean="0"/>
                        <a:t>Ahorro de agua</a:t>
                      </a:r>
                      <a:endParaRPr lang="es-AR" sz="1500" dirty="0"/>
                    </a:p>
                  </a:txBody>
                  <a:tcPr/>
                </a:tc>
              </a:tr>
              <a:tr h="397841">
                <a:tc>
                  <a:txBody>
                    <a:bodyPr/>
                    <a:lstStyle/>
                    <a:p>
                      <a:r>
                        <a:rPr lang="es-AR" sz="1500" dirty="0" smtClean="0"/>
                        <a:t>Minimización de residuos</a:t>
                      </a:r>
                      <a:endParaRPr lang="es-AR" sz="1500" dirty="0"/>
                    </a:p>
                  </a:txBody>
                  <a:tcPr/>
                </a:tc>
              </a:tr>
              <a:tr h="532125">
                <a:tc>
                  <a:txBody>
                    <a:bodyPr/>
                    <a:lstStyle/>
                    <a:p>
                      <a:r>
                        <a:rPr lang="es-AR" sz="1500" dirty="0" smtClean="0"/>
                        <a:t>Larga vida ,útil y reparable</a:t>
                      </a:r>
                      <a:endParaRPr lang="es-AR" sz="1500" dirty="0"/>
                    </a:p>
                  </a:txBody>
                  <a:tcPr/>
                </a:tc>
              </a:tr>
            </a:tbl>
          </a:graphicData>
        </a:graphic>
      </p:graphicFrame>
      <p:graphicFrame>
        <p:nvGraphicFramePr>
          <p:cNvPr id="4" name="3 Tabla"/>
          <p:cNvGraphicFramePr>
            <a:graphicFrameLocks noGrp="1"/>
          </p:cNvGraphicFramePr>
          <p:nvPr/>
        </p:nvGraphicFramePr>
        <p:xfrm>
          <a:off x="201299" y="1000108"/>
          <a:ext cx="2119306" cy="1285884"/>
        </p:xfrm>
        <a:graphic>
          <a:graphicData uri="http://schemas.openxmlformats.org/drawingml/2006/table">
            <a:tbl>
              <a:tblPr firstRow="1" bandRow="1">
                <a:tableStyleId>{00A15C55-8517-42AA-B614-E9B94910E393}</a:tableStyleId>
              </a:tblPr>
              <a:tblGrid>
                <a:gridCol w="2119306"/>
              </a:tblGrid>
              <a:tr h="428628">
                <a:tc>
                  <a:txBody>
                    <a:bodyPr/>
                    <a:lstStyle/>
                    <a:p>
                      <a:pPr algn="ctr"/>
                      <a:r>
                        <a:rPr lang="es-AR" sz="1800" dirty="0" smtClean="0">
                          <a:effectLst/>
                        </a:rPr>
                        <a:t>Económicos</a:t>
                      </a:r>
                      <a:endParaRPr lang="es-AR" sz="1800" dirty="0">
                        <a:solidFill>
                          <a:schemeClr val="tx1"/>
                        </a:solidFill>
                        <a:effectLst/>
                      </a:endParaRPr>
                    </a:p>
                  </a:txBody>
                  <a:tcPr/>
                </a:tc>
              </a:tr>
              <a:tr h="428628">
                <a:tc>
                  <a:txBody>
                    <a:bodyPr/>
                    <a:lstStyle/>
                    <a:p>
                      <a:r>
                        <a:rPr lang="es-AR" sz="1500" dirty="0" smtClean="0"/>
                        <a:t>Enfoque del ciclo de vida</a:t>
                      </a:r>
                      <a:endParaRPr lang="es-AR" sz="1500" dirty="0"/>
                    </a:p>
                  </a:txBody>
                  <a:tcPr/>
                </a:tc>
              </a:tr>
              <a:tr h="428628">
                <a:tc>
                  <a:txBody>
                    <a:bodyPr/>
                    <a:lstStyle/>
                    <a:p>
                      <a:r>
                        <a:rPr lang="es-AR" sz="1500" dirty="0" smtClean="0"/>
                        <a:t>Oferta más conveniente</a:t>
                      </a:r>
                      <a:endParaRPr lang="es-AR" sz="1500" i="0" dirty="0" smtClean="0"/>
                    </a:p>
                  </a:txBody>
                  <a:tcPr/>
                </a:tc>
              </a:tr>
            </a:tbl>
          </a:graphicData>
        </a:graphic>
      </p:graphicFrame>
      <p:graphicFrame>
        <p:nvGraphicFramePr>
          <p:cNvPr id="6" name="5 Tabla"/>
          <p:cNvGraphicFramePr>
            <a:graphicFrameLocks noGrp="1"/>
          </p:cNvGraphicFramePr>
          <p:nvPr/>
        </p:nvGraphicFramePr>
        <p:xfrm>
          <a:off x="2273001" y="1000108"/>
          <a:ext cx="2476496" cy="3418135"/>
        </p:xfrm>
        <a:graphic>
          <a:graphicData uri="http://schemas.openxmlformats.org/drawingml/2006/table">
            <a:tbl>
              <a:tblPr firstRow="1" bandRow="1">
                <a:tableStyleId>{5C22544A-7EE6-4342-B048-85BDC9FD1C3A}</a:tableStyleId>
              </a:tblPr>
              <a:tblGrid>
                <a:gridCol w="2476496"/>
              </a:tblGrid>
              <a:tr h="429473">
                <a:tc>
                  <a:txBody>
                    <a:bodyPr/>
                    <a:lstStyle/>
                    <a:p>
                      <a:pPr algn="ctr"/>
                      <a:r>
                        <a:rPr lang="es-AR" sz="1800" dirty="0" smtClean="0">
                          <a:effectLst/>
                        </a:rPr>
                        <a:t>Sociales</a:t>
                      </a:r>
                      <a:endParaRPr lang="es-AR" sz="1800" dirty="0">
                        <a:solidFill>
                          <a:schemeClr val="tx1"/>
                        </a:solidFill>
                        <a:effectLst/>
                      </a:endParaRPr>
                    </a:p>
                  </a:txBody>
                  <a:tcPr/>
                </a:tc>
              </a:tr>
              <a:tr h="429473">
                <a:tc>
                  <a:txBody>
                    <a:bodyPr/>
                    <a:lstStyle/>
                    <a:p>
                      <a:r>
                        <a:rPr lang="es-AR" sz="1500" dirty="0" smtClean="0"/>
                        <a:t>Derechos de los trabajadores </a:t>
                      </a:r>
                      <a:endParaRPr lang="es-AR" sz="1500" dirty="0"/>
                    </a:p>
                  </a:txBody>
                  <a:tcPr/>
                </a:tc>
              </a:tr>
              <a:tr h="635385">
                <a:tc>
                  <a:txBody>
                    <a:bodyPr/>
                    <a:lstStyle/>
                    <a:p>
                      <a:r>
                        <a:rPr lang="es-AR" sz="1500" dirty="0" smtClean="0"/>
                        <a:t>Condiciones laborales  dignas y equitativas</a:t>
                      </a:r>
                      <a:endParaRPr lang="es-AR" sz="1500" dirty="0"/>
                    </a:p>
                  </a:txBody>
                  <a:tcPr/>
                </a:tc>
              </a:tr>
              <a:tr h="635385">
                <a:tc>
                  <a:txBody>
                    <a:bodyPr/>
                    <a:lstStyle/>
                    <a:p>
                      <a:r>
                        <a:rPr lang="es-AR" sz="1500" dirty="0" smtClean="0"/>
                        <a:t>Lucha contra el trabajo infantil</a:t>
                      </a:r>
                      <a:endParaRPr lang="es-AR" sz="1500" dirty="0"/>
                    </a:p>
                  </a:txBody>
                  <a:tcPr/>
                </a:tc>
              </a:tr>
              <a:tr h="429473">
                <a:tc>
                  <a:txBody>
                    <a:bodyPr/>
                    <a:lstStyle/>
                    <a:p>
                      <a:r>
                        <a:rPr lang="es-AR" sz="1500" dirty="0" smtClean="0"/>
                        <a:t>Inclusión social</a:t>
                      </a:r>
                      <a:endParaRPr lang="es-AR" sz="1500" dirty="0"/>
                    </a:p>
                  </a:txBody>
                  <a:tcPr/>
                </a:tc>
              </a:tr>
              <a:tr h="429473">
                <a:tc>
                  <a:txBody>
                    <a:bodyPr/>
                    <a:lstStyle/>
                    <a:p>
                      <a:r>
                        <a:rPr lang="es-AR" sz="1500" dirty="0" smtClean="0"/>
                        <a:t>Igualdad de oportunidades</a:t>
                      </a:r>
                      <a:endParaRPr lang="es-AR" sz="1500" dirty="0"/>
                    </a:p>
                  </a:txBody>
                  <a:tcPr/>
                </a:tc>
              </a:tr>
              <a:tr h="429473">
                <a:tc>
                  <a:txBody>
                    <a:bodyPr/>
                    <a:lstStyle/>
                    <a:p>
                      <a:r>
                        <a:rPr lang="es-AR" sz="1500" dirty="0" smtClean="0"/>
                        <a:t>Comercio justo</a:t>
                      </a:r>
                      <a:endParaRPr lang="es-AR" sz="1500" dirty="0"/>
                    </a:p>
                  </a:txBody>
                  <a:tcPr/>
                </a:tc>
              </a:tr>
            </a:tbl>
          </a:graphicData>
        </a:graphic>
      </p:graphicFrame>
      <p:sp>
        <p:nvSpPr>
          <p:cNvPr id="7" name="6 CuadroTexto"/>
          <p:cNvSpPr txBox="1"/>
          <p:nvPr/>
        </p:nvSpPr>
        <p:spPr>
          <a:xfrm>
            <a:off x="142844" y="142852"/>
            <a:ext cx="6715172" cy="707886"/>
          </a:xfrm>
          <a:prstGeom prst="rect">
            <a:avLst/>
          </a:prstGeom>
          <a:noFill/>
        </p:spPr>
        <p:txBody>
          <a:bodyPr wrap="square" rtlCol="0">
            <a:spAutoFit/>
          </a:bodyPr>
          <a:lstStyle/>
          <a:p>
            <a:r>
              <a:rPr lang="es-ES" sz="4000" b="1" dirty="0" smtClean="0"/>
              <a:t>Criterios de Sustentabilidad</a:t>
            </a:r>
            <a:endParaRPr lang="es-ES" sz="4000"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descr="template.JPG"/>
          <p:cNvPicPr>
            <a:picLocks noChangeAspect="1"/>
          </p:cNvPicPr>
          <p:nvPr/>
        </p:nvPicPr>
        <p:blipFill>
          <a:blip r:embed="rId2"/>
          <a:stretch>
            <a:fillRect/>
          </a:stretch>
        </p:blipFill>
        <p:spPr>
          <a:xfrm>
            <a:off x="0" y="0"/>
            <a:ext cx="9144000" cy="6858000"/>
          </a:xfrm>
          <a:prstGeom prst="rect">
            <a:avLst/>
          </a:prstGeom>
        </p:spPr>
      </p:pic>
      <p:graphicFrame>
        <p:nvGraphicFramePr>
          <p:cNvPr id="3" name="2 Diagrama"/>
          <p:cNvGraphicFramePr/>
          <p:nvPr/>
        </p:nvGraphicFramePr>
        <p:xfrm>
          <a:off x="571472" y="571480"/>
          <a:ext cx="7989460" cy="54292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3 CuadroTexto"/>
          <p:cNvSpPr txBox="1"/>
          <p:nvPr/>
        </p:nvSpPr>
        <p:spPr>
          <a:xfrm>
            <a:off x="214282" y="142852"/>
            <a:ext cx="4572032" cy="1323439"/>
          </a:xfrm>
          <a:prstGeom prst="rect">
            <a:avLst/>
          </a:prstGeom>
          <a:noFill/>
        </p:spPr>
        <p:txBody>
          <a:bodyPr wrap="square" rtlCol="0">
            <a:spAutoFit/>
          </a:bodyPr>
          <a:lstStyle/>
          <a:p>
            <a:r>
              <a:rPr lang="es-ES" sz="4000" b="1" dirty="0" smtClean="0"/>
              <a:t>Ciclo de vida del producto</a:t>
            </a:r>
            <a:endParaRPr lang="es-ES" sz="4000" b="1" dirty="0"/>
          </a:p>
        </p:txBody>
      </p:sp>
      <p:sp>
        <p:nvSpPr>
          <p:cNvPr id="6" name="5 CuadroTexto"/>
          <p:cNvSpPr txBox="1"/>
          <p:nvPr/>
        </p:nvSpPr>
        <p:spPr>
          <a:xfrm>
            <a:off x="1500166" y="5072074"/>
            <a:ext cx="2071702" cy="692497"/>
          </a:xfrm>
          <a:prstGeom prst="rect">
            <a:avLst/>
          </a:prstGeom>
          <a:noFill/>
        </p:spPr>
        <p:txBody>
          <a:bodyPr wrap="square" rtlCol="0">
            <a:spAutoFit/>
          </a:bodyPr>
          <a:lstStyle/>
          <a:p>
            <a:pPr>
              <a:buFont typeface="Arial" pitchFamily="34" charset="0"/>
              <a:buChar char="•"/>
            </a:pPr>
            <a:r>
              <a:rPr lang="es-ES" sz="1300" dirty="0" smtClean="0"/>
              <a:t>Cuáles?</a:t>
            </a:r>
          </a:p>
          <a:p>
            <a:pPr>
              <a:buFont typeface="Arial" pitchFamily="34" charset="0"/>
              <a:buChar char="•"/>
            </a:pPr>
            <a:r>
              <a:rPr lang="es-ES" sz="1300" dirty="0" smtClean="0"/>
              <a:t>Cuál es el impacto de su obtención?</a:t>
            </a:r>
            <a:endParaRPr lang="es-ES" sz="1300" dirty="0"/>
          </a:p>
        </p:txBody>
      </p:sp>
      <p:sp>
        <p:nvSpPr>
          <p:cNvPr id="7" name="6 CuadroTexto"/>
          <p:cNvSpPr txBox="1"/>
          <p:nvPr/>
        </p:nvSpPr>
        <p:spPr>
          <a:xfrm>
            <a:off x="3857620" y="3429000"/>
            <a:ext cx="2232248" cy="1892826"/>
          </a:xfrm>
          <a:prstGeom prst="rect">
            <a:avLst/>
          </a:prstGeom>
          <a:noFill/>
        </p:spPr>
        <p:txBody>
          <a:bodyPr wrap="square" rtlCol="0">
            <a:spAutoFit/>
          </a:bodyPr>
          <a:lstStyle/>
          <a:p>
            <a:pPr>
              <a:buFont typeface="Arial" pitchFamily="34" charset="0"/>
              <a:buChar char="•"/>
            </a:pPr>
            <a:r>
              <a:rPr lang="es-ES" sz="1300" dirty="0" smtClean="0"/>
              <a:t>Cómo se fabrica?</a:t>
            </a:r>
          </a:p>
          <a:p>
            <a:pPr>
              <a:buFont typeface="Arial" pitchFamily="34" charset="0"/>
              <a:buChar char="•"/>
            </a:pPr>
            <a:r>
              <a:rPr lang="es-ES" sz="1300" dirty="0" smtClean="0"/>
              <a:t>Cual es su impacto social y/o ambiental?</a:t>
            </a:r>
          </a:p>
          <a:p>
            <a:pPr>
              <a:buFont typeface="Arial" pitchFamily="34" charset="0"/>
              <a:buChar char="•"/>
            </a:pPr>
            <a:r>
              <a:rPr lang="es-ES" sz="1300" dirty="0" smtClean="0"/>
              <a:t>Se utiliza agua o grandes cantidades de energía?</a:t>
            </a:r>
          </a:p>
          <a:p>
            <a:pPr>
              <a:buFont typeface="Arial" pitchFamily="34" charset="0"/>
              <a:buChar char="•"/>
            </a:pPr>
            <a:r>
              <a:rPr lang="es-ES" sz="1300" dirty="0" smtClean="0"/>
              <a:t>Donde se produce?</a:t>
            </a:r>
          </a:p>
          <a:p>
            <a:pPr>
              <a:buFont typeface="Arial" pitchFamily="34" charset="0"/>
              <a:buChar char="•"/>
            </a:pPr>
            <a:r>
              <a:rPr lang="es-ES" sz="1300" dirty="0" smtClean="0"/>
              <a:t>Como se transporta?</a:t>
            </a:r>
          </a:p>
          <a:p>
            <a:pPr>
              <a:buFont typeface="Arial" pitchFamily="34" charset="0"/>
              <a:buChar char="•"/>
            </a:pPr>
            <a:r>
              <a:rPr lang="es-ES" sz="1300" dirty="0" smtClean="0"/>
              <a:t>Como es su presentación o envase?</a:t>
            </a:r>
            <a:endParaRPr lang="es-ES" sz="1300" dirty="0"/>
          </a:p>
        </p:txBody>
      </p:sp>
      <p:sp>
        <p:nvSpPr>
          <p:cNvPr id="8" name="7 CuadroTexto"/>
          <p:cNvSpPr txBox="1"/>
          <p:nvPr/>
        </p:nvSpPr>
        <p:spPr>
          <a:xfrm>
            <a:off x="4357686" y="1000108"/>
            <a:ext cx="2088232" cy="892552"/>
          </a:xfrm>
          <a:prstGeom prst="rect">
            <a:avLst/>
          </a:prstGeom>
          <a:noFill/>
        </p:spPr>
        <p:txBody>
          <a:bodyPr wrap="square" rtlCol="0">
            <a:spAutoFit/>
          </a:bodyPr>
          <a:lstStyle/>
          <a:p>
            <a:pPr>
              <a:buFont typeface="Arial" pitchFamily="34" charset="0"/>
              <a:buChar char="•"/>
            </a:pPr>
            <a:r>
              <a:rPr lang="es-ES" sz="1300" dirty="0" smtClean="0"/>
              <a:t>Cual es su vida útil?</a:t>
            </a:r>
          </a:p>
          <a:p>
            <a:pPr>
              <a:buFont typeface="Arial" pitchFamily="34" charset="0"/>
              <a:buChar char="•"/>
            </a:pPr>
            <a:r>
              <a:rPr lang="es-ES" sz="1300" dirty="0" smtClean="0"/>
              <a:t>Es posible repararlo?</a:t>
            </a:r>
          </a:p>
          <a:p>
            <a:pPr>
              <a:buFont typeface="Arial" pitchFamily="34" charset="0"/>
              <a:buChar char="•"/>
            </a:pPr>
            <a:r>
              <a:rPr lang="es-ES" sz="1300" dirty="0" smtClean="0"/>
              <a:t> Es eficiente en su uso de recursos?</a:t>
            </a:r>
            <a:endParaRPr lang="es-ES" sz="1300" dirty="0"/>
          </a:p>
        </p:txBody>
      </p:sp>
      <p:sp>
        <p:nvSpPr>
          <p:cNvPr id="9" name="8 CuadroTexto"/>
          <p:cNvSpPr txBox="1"/>
          <p:nvPr/>
        </p:nvSpPr>
        <p:spPr>
          <a:xfrm>
            <a:off x="6695728" y="3214686"/>
            <a:ext cx="2448272" cy="1092607"/>
          </a:xfrm>
          <a:prstGeom prst="rect">
            <a:avLst/>
          </a:prstGeom>
          <a:noFill/>
        </p:spPr>
        <p:txBody>
          <a:bodyPr wrap="square" rtlCol="0">
            <a:spAutoFit/>
          </a:bodyPr>
          <a:lstStyle/>
          <a:p>
            <a:pPr>
              <a:buFont typeface="Arial" pitchFamily="34" charset="0"/>
              <a:buChar char="•"/>
            </a:pPr>
            <a:r>
              <a:rPr lang="es-ES" sz="1300" dirty="0" smtClean="0"/>
              <a:t>Tiene partes reciclables o reutilizables?</a:t>
            </a:r>
          </a:p>
          <a:p>
            <a:pPr>
              <a:buFont typeface="Arial" pitchFamily="34" charset="0"/>
              <a:buChar char="•"/>
            </a:pPr>
            <a:r>
              <a:rPr lang="es-ES" sz="1300" dirty="0" smtClean="0"/>
              <a:t>Cual es el impacto de su disposición en el ambiente y en la salud?</a:t>
            </a:r>
            <a:endParaRPr lang="es-ES" sz="13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descr="template.JPG"/>
          <p:cNvPicPr>
            <a:picLocks noChangeAspect="1"/>
          </p:cNvPicPr>
          <p:nvPr/>
        </p:nvPicPr>
        <p:blipFill>
          <a:blip r:embed="rId2"/>
          <a:stretch>
            <a:fillRect/>
          </a:stretch>
        </p:blipFill>
        <p:spPr>
          <a:xfrm>
            <a:off x="0" y="0"/>
            <a:ext cx="9144000" cy="6858000"/>
          </a:xfrm>
          <a:prstGeom prst="rect">
            <a:avLst/>
          </a:prstGeom>
        </p:spPr>
      </p:pic>
      <p:sp>
        <p:nvSpPr>
          <p:cNvPr id="3" name="2 CuadroTexto"/>
          <p:cNvSpPr txBox="1"/>
          <p:nvPr/>
        </p:nvSpPr>
        <p:spPr>
          <a:xfrm>
            <a:off x="50316" y="220784"/>
            <a:ext cx="7950708" cy="707886"/>
          </a:xfrm>
          <a:prstGeom prst="rect">
            <a:avLst/>
          </a:prstGeom>
          <a:noFill/>
        </p:spPr>
        <p:txBody>
          <a:bodyPr wrap="square" rtlCol="0">
            <a:spAutoFit/>
          </a:bodyPr>
          <a:lstStyle/>
          <a:p>
            <a:pPr algn="ctr"/>
            <a:r>
              <a:rPr lang="es-ES" sz="4000" b="1" dirty="0" smtClean="0"/>
              <a:t>Sensibilización y capacitación en CPS</a:t>
            </a:r>
            <a:endParaRPr lang="es-ES" sz="4000" b="1" dirty="0"/>
          </a:p>
        </p:txBody>
      </p:sp>
      <p:graphicFrame>
        <p:nvGraphicFramePr>
          <p:cNvPr id="4" name="3 Diagrama"/>
          <p:cNvGraphicFramePr/>
          <p:nvPr/>
        </p:nvGraphicFramePr>
        <p:xfrm>
          <a:off x="142876" y="1235314"/>
          <a:ext cx="8286776" cy="49083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descr="template.JPG"/>
          <p:cNvPicPr>
            <a:picLocks noChangeAspect="1"/>
          </p:cNvPicPr>
          <p:nvPr/>
        </p:nvPicPr>
        <p:blipFill>
          <a:blip r:embed="rId2"/>
          <a:stretch>
            <a:fillRect/>
          </a:stretch>
        </p:blipFill>
        <p:spPr>
          <a:xfrm>
            <a:off x="0" y="0"/>
            <a:ext cx="9144000" cy="6858000"/>
          </a:xfrm>
          <a:prstGeom prst="rect">
            <a:avLst/>
          </a:prstGeom>
        </p:spPr>
      </p:pic>
      <p:pic>
        <p:nvPicPr>
          <p:cNvPr id="3" name="2 Imagen" descr="iceberg_clevenger_grande.jpg"/>
          <p:cNvPicPr>
            <a:picLocks noChangeAspect="1"/>
          </p:cNvPicPr>
          <p:nvPr/>
        </p:nvPicPr>
        <p:blipFill>
          <a:blip r:embed="rId3" cstate="print"/>
          <a:stretch>
            <a:fillRect/>
          </a:stretch>
        </p:blipFill>
        <p:spPr>
          <a:xfrm>
            <a:off x="285720" y="428604"/>
            <a:ext cx="7810633" cy="5164055"/>
          </a:xfrm>
          <a:prstGeom prst="rect">
            <a:avLst/>
          </a:prstGeom>
          <a:ln w="317500">
            <a:solidFill>
              <a:schemeClr val="tx1">
                <a:alpha val="29000"/>
              </a:schemeClr>
            </a:solidFill>
            <a:round/>
          </a:ln>
        </p:spPr>
      </p:pic>
      <p:sp>
        <p:nvSpPr>
          <p:cNvPr id="4" name="3 CuadroTexto"/>
          <p:cNvSpPr txBox="1"/>
          <p:nvPr/>
        </p:nvSpPr>
        <p:spPr>
          <a:xfrm>
            <a:off x="4714876" y="1000108"/>
            <a:ext cx="998992" cy="553998"/>
          </a:xfrm>
          <a:prstGeom prst="rect">
            <a:avLst/>
          </a:prstGeom>
          <a:noFill/>
        </p:spPr>
        <p:txBody>
          <a:bodyPr wrap="square" rtlCol="0">
            <a:spAutoFit/>
          </a:bodyPr>
          <a:lstStyle/>
          <a:p>
            <a:pPr algn="ctr"/>
            <a:r>
              <a:rPr lang="es-AR" sz="1500" dirty="0" smtClean="0">
                <a:solidFill>
                  <a:schemeClr val="bg1"/>
                </a:solidFill>
              </a:rPr>
              <a:t>PRECIO</a:t>
            </a:r>
          </a:p>
          <a:p>
            <a:pPr algn="ctr"/>
            <a:endParaRPr lang="es-AR" sz="1500" dirty="0"/>
          </a:p>
        </p:txBody>
      </p:sp>
      <p:sp>
        <p:nvSpPr>
          <p:cNvPr id="6" name="5 CuadroTexto"/>
          <p:cNvSpPr txBox="1"/>
          <p:nvPr/>
        </p:nvSpPr>
        <p:spPr>
          <a:xfrm>
            <a:off x="5357818" y="2428868"/>
            <a:ext cx="2330981" cy="323165"/>
          </a:xfrm>
          <a:prstGeom prst="rect">
            <a:avLst/>
          </a:prstGeom>
          <a:noFill/>
        </p:spPr>
        <p:txBody>
          <a:bodyPr wrap="square" rtlCol="0">
            <a:spAutoFit/>
          </a:bodyPr>
          <a:lstStyle/>
          <a:p>
            <a:r>
              <a:rPr lang="es-AR" sz="1500" dirty="0" smtClean="0">
                <a:solidFill>
                  <a:schemeClr val="bg1"/>
                </a:solidFill>
              </a:rPr>
              <a:t>COSTO AMBIENTAL</a:t>
            </a:r>
            <a:endParaRPr lang="es-AR" sz="1500" dirty="0">
              <a:solidFill>
                <a:schemeClr val="bg1"/>
              </a:solidFill>
            </a:endParaRPr>
          </a:p>
        </p:txBody>
      </p:sp>
      <p:sp>
        <p:nvSpPr>
          <p:cNvPr id="7" name="6 CuadroTexto"/>
          <p:cNvSpPr txBox="1"/>
          <p:nvPr/>
        </p:nvSpPr>
        <p:spPr>
          <a:xfrm>
            <a:off x="5357818" y="3571876"/>
            <a:ext cx="2797178" cy="323165"/>
          </a:xfrm>
          <a:prstGeom prst="rect">
            <a:avLst/>
          </a:prstGeom>
          <a:noFill/>
        </p:spPr>
        <p:txBody>
          <a:bodyPr wrap="square" rtlCol="0">
            <a:spAutoFit/>
          </a:bodyPr>
          <a:lstStyle/>
          <a:p>
            <a:r>
              <a:rPr lang="es-AR" sz="1500" dirty="0" smtClean="0">
                <a:solidFill>
                  <a:schemeClr val="bg1">
                    <a:lumMod val="95000"/>
                  </a:schemeClr>
                </a:solidFill>
              </a:rPr>
              <a:t>COSTOS DE MANTENIMIENTO</a:t>
            </a:r>
            <a:endParaRPr lang="es-AR" sz="1500" dirty="0">
              <a:solidFill>
                <a:schemeClr val="bg1">
                  <a:lumMod val="95000"/>
                </a:schemeClr>
              </a:solidFill>
            </a:endParaRPr>
          </a:p>
        </p:txBody>
      </p:sp>
      <p:sp>
        <p:nvSpPr>
          <p:cNvPr id="8" name="7 CuadroTexto"/>
          <p:cNvSpPr txBox="1"/>
          <p:nvPr/>
        </p:nvSpPr>
        <p:spPr>
          <a:xfrm>
            <a:off x="357158" y="1928802"/>
            <a:ext cx="2530780" cy="553998"/>
          </a:xfrm>
          <a:prstGeom prst="rect">
            <a:avLst/>
          </a:prstGeom>
          <a:noFill/>
        </p:spPr>
        <p:txBody>
          <a:bodyPr wrap="square" rtlCol="0">
            <a:spAutoFit/>
          </a:bodyPr>
          <a:lstStyle/>
          <a:p>
            <a:r>
              <a:rPr lang="es-AR" sz="1500" dirty="0" smtClean="0">
                <a:solidFill>
                  <a:schemeClr val="bg1"/>
                </a:solidFill>
              </a:rPr>
              <a:t>COSTOS DE FUNCIONAMIENTO</a:t>
            </a:r>
            <a:endParaRPr lang="es-AR" sz="1500" dirty="0">
              <a:solidFill>
                <a:schemeClr val="bg1"/>
              </a:solidFill>
            </a:endParaRPr>
          </a:p>
        </p:txBody>
      </p:sp>
      <p:sp>
        <p:nvSpPr>
          <p:cNvPr id="9" name="8 CuadroTexto"/>
          <p:cNvSpPr txBox="1"/>
          <p:nvPr/>
        </p:nvSpPr>
        <p:spPr>
          <a:xfrm>
            <a:off x="428596" y="5214950"/>
            <a:ext cx="3529772" cy="323165"/>
          </a:xfrm>
          <a:prstGeom prst="rect">
            <a:avLst/>
          </a:prstGeom>
          <a:noFill/>
        </p:spPr>
        <p:txBody>
          <a:bodyPr wrap="square" rtlCol="0">
            <a:spAutoFit/>
          </a:bodyPr>
          <a:lstStyle/>
          <a:p>
            <a:r>
              <a:rPr lang="es-AR" sz="1500" dirty="0" smtClean="0">
                <a:solidFill>
                  <a:schemeClr val="bg1">
                    <a:lumMod val="95000"/>
                  </a:schemeClr>
                </a:solidFill>
              </a:rPr>
              <a:t>COSTOS DE DISPOSICIÓN FINAL</a:t>
            </a:r>
            <a:endParaRPr lang="es-AR" sz="1500" dirty="0">
              <a:solidFill>
                <a:schemeClr val="bg1">
                  <a:lumMod val="95000"/>
                </a:schemeClr>
              </a:solidFill>
            </a:endParaRPr>
          </a:p>
        </p:txBody>
      </p:sp>
      <p:sp>
        <p:nvSpPr>
          <p:cNvPr id="10" name="9 CuadroTexto"/>
          <p:cNvSpPr txBox="1"/>
          <p:nvPr/>
        </p:nvSpPr>
        <p:spPr>
          <a:xfrm>
            <a:off x="4427984" y="4311906"/>
            <a:ext cx="2264382" cy="323165"/>
          </a:xfrm>
          <a:prstGeom prst="rect">
            <a:avLst/>
          </a:prstGeom>
          <a:noFill/>
        </p:spPr>
        <p:txBody>
          <a:bodyPr wrap="square" rtlCol="0">
            <a:spAutoFit/>
          </a:bodyPr>
          <a:lstStyle/>
          <a:p>
            <a:r>
              <a:rPr lang="es-AR" sz="1500" dirty="0" smtClean="0">
                <a:solidFill>
                  <a:schemeClr val="bg1">
                    <a:lumMod val="95000"/>
                  </a:schemeClr>
                </a:solidFill>
              </a:rPr>
              <a:t>COSTOS DE REPUTACIÓN</a:t>
            </a:r>
            <a:endParaRPr lang="es-AR" sz="1500" dirty="0">
              <a:solidFill>
                <a:schemeClr val="bg1">
                  <a:lumMod val="95000"/>
                </a:schemeClr>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descr="template.JPG"/>
          <p:cNvPicPr>
            <a:picLocks noChangeAspect="1"/>
          </p:cNvPicPr>
          <p:nvPr/>
        </p:nvPicPr>
        <p:blipFill>
          <a:blip r:embed="rId2"/>
          <a:stretch>
            <a:fillRect/>
          </a:stretch>
        </p:blipFill>
        <p:spPr>
          <a:xfrm>
            <a:off x="0" y="0"/>
            <a:ext cx="9144000" cy="6858000"/>
          </a:xfrm>
          <a:prstGeom prst="rect">
            <a:avLst/>
          </a:prstGeom>
        </p:spPr>
      </p:pic>
      <p:sp>
        <p:nvSpPr>
          <p:cNvPr id="3" name="1 Título"/>
          <p:cNvSpPr txBox="1">
            <a:spLocks/>
          </p:cNvSpPr>
          <p:nvPr/>
        </p:nvSpPr>
        <p:spPr>
          <a:xfrm>
            <a:off x="428596" y="642919"/>
            <a:ext cx="2928958" cy="500066"/>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sz="4000" b="1" i="0" u="none" strike="noStrike" kern="1200" cap="none" spc="0" normalizeH="0" baseline="0" noProof="0" dirty="0" smtClean="0">
                <a:ln>
                  <a:noFill/>
                </a:ln>
                <a:solidFill>
                  <a:schemeClr val="tx1"/>
                </a:solidFill>
                <a:effectLst/>
                <a:uLnTx/>
                <a:uFillTx/>
                <a:latin typeface="+mj-lt"/>
                <a:ea typeface="+mj-ea"/>
                <a:cs typeface="+mj-cs"/>
              </a:rPr>
              <a:t/>
            </a:r>
            <a:br>
              <a:rPr kumimoji="0" lang="es-ES" sz="4000" b="1" i="0" u="none" strike="noStrike" kern="1200" cap="none" spc="0" normalizeH="0" baseline="0" noProof="0" dirty="0" smtClean="0">
                <a:ln>
                  <a:noFill/>
                </a:ln>
                <a:solidFill>
                  <a:schemeClr val="tx1"/>
                </a:solidFill>
                <a:effectLst/>
                <a:uLnTx/>
                <a:uFillTx/>
                <a:latin typeface="+mj-lt"/>
                <a:ea typeface="+mj-ea"/>
                <a:cs typeface="+mj-cs"/>
              </a:rPr>
            </a:br>
            <a:endParaRPr kumimoji="0" lang="es-AR" sz="15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4" name="3 CuadroTexto"/>
          <p:cNvSpPr txBox="1"/>
          <p:nvPr/>
        </p:nvSpPr>
        <p:spPr>
          <a:xfrm>
            <a:off x="642910" y="428604"/>
            <a:ext cx="2214578" cy="707886"/>
          </a:xfrm>
          <a:prstGeom prst="rect">
            <a:avLst/>
          </a:prstGeom>
          <a:noFill/>
        </p:spPr>
        <p:txBody>
          <a:bodyPr wrap="square" rtlCol="0">
            <a:spAutoFit/>
          </a:bodyPr>
          <a:lstStyle/>
          <a:p>
            <a:r>
              <a:rPr lang="es-ES" sz="4000" b="1" dirty="0" smtClean="0">
                <a:solidFill>
                  <a:schemeClr val="accent3">
                    <a:lumMod val="75000"/>
                  </a:schemeClr>
                </a:solidFill>
                <a:effectLst>
                  <a:outerShdw blurRad="38100" dist="38100" dir="2700000" algn="tl">
                    <a:srgbClr val="000000">
                      <a:alpha val="43137"/>
                    </a:srgbClr>
                  </a:outerShdw>
                </a:effectLst>
              </a:rPr>
              <a:t>FUENTES</a:t>
            </a:r>
            <a:endParaRPr lang="es-ES" sz="4000" b="1" dirty="0">
              <a:solidFill>
                <a:schemeClr val="accent3">
                  <a:lumMod val="75000"/>
                </a:schemeClr>
              </a:solidFill>
              <a:effectLst>
                <a:outerShdw blurRad="38100" dist="38100" dir="2700000" algn="tl">
                  <a:srgbClr val="000000">
                    <a:alpha val="43137"/>
                  </a:srgbClr>
                </a:outerShdw>
              </a:effectLst>
            </a:endParaRPr>
          </a:p>
        </p:txBody>
      </p:sp>
      <p:sp>
        <p:nvSpPr>
          <p:cNvPr id="6" name="5 CuadroTexto"/>
          <p:cNvSpPr txBox="1"/>
          <p:nvPr/>
        </p:nvSpPr>
        <p:spPr>
          <a:xfrm>
            <a:off x="3714744" y="1428736"/>
            <a:ext cx="4286280" cy="2031325"/>
          </a:xfrm>
          <a:prstGeom prst="rect">
            <a:avLst/>
          </a:prstGeom>
          <a:noFill/>
        </p:spPr>
        <p:txBody>
          <a:bodyPr wrap="square" rtlCol="0">
            <a:spAutoFit/>
          </a:bodyPr>
          <a:lstStyle/>
          <a:p>
            <a:pPr algn="just"/>
            <a:r>
              <a:rPr lang="es-ES" i="1" dirty="0" smtClean="0">
                <a:solidFill>
                  <a:schemeClr val="accent6">
                    <a:lumMod val="75000"/>
                  </a:schemeClr>
                </a:solidFill>
              </a:rPr>
              <a:t>“Todos los habitantes gozan del derecho a un ambiente sano, equilibrado, apto para el desarrollo humano y para que las actividades productivas satisfagan las necesidades presentes sin comprometer las de las generaciones futuras; y tienen el deber de preservarlo…”</a:t>
            </a:r>
            <a:endParaRPr lang="es-ES" dirty="0">
              <a:solidFill>
                <a:schemeClr val="accent6">
                  <a:lumMod val="75000"/>
                </a:schemeClr>
              </a:solidFill>
            </a:endParaRPr>
          </a:p>
        </p:txBody>
      </p:sp>
      <p:sp>
        <p:nvSpPr>
          <p:cNvPr id="7" name="6 CuadroTexto"/>
          <p:cNvSpPr txBox="1"/>
          <p:nvPr/>
        </p:nvSpPr>
        <p:spPr>
          <a:xfrm>
            <a:off x="3714744" y="3683128"/>
            <a:ext cx="4286280" cy="2585323"/>
          </a:xfrm>
          <a:prstGeom prst="rect">
            <a:avLst/>
          </a:prstGeom>
          <a:noFill/>
        </p:spPr>
        <p:txBody>
          <a:bodyPr wrap="square" rtlCol="0">
            <a:spAutoFit/>
          </a:bodyPr>
          <a:lstStyle/>
          <a:p>
            <a:pPr algn="just"/>
            <a:r>
              <a:rPr lang="es-ES" i="1" dirty="0" smtClean="0">
                <a:solidFill>
                  <a:schemeClr val="accent6">
                    <a:lumMod val="75000"/>
                  </a:schemeClr>
                </a:solidFill>
              </a:rPr>
              <a:t>“Todo habitante tiene derecho a gozar de un medio ambiente sano. Este derecho comprende el de vivir en un ambiente físico y social libre de factores nocivos para la salud, la conservación de los recursos naturales y culturales y los valores estéticos que permitan asentamientos humanos dignos, y la preservación de la flora y fauna…”</a:t>
            </a:r>
            <a:endParaRPr lang="es-ES" i="1" dirty="0">
              <a:solidFill>
                <a:schemeClr val="accent6">
                  <a:lumMod val="75000"/>
                </a:schemeClr>
              </a:solidFill>
            </a:endParaRPr>
          </a:p>
        </p:txBody>
      </p:sp>
      <p:sp>
        <p:nvSpPr>
          <p:cNvPr id="8" name="7 Rectángulo"/>
          <p:cNvSpPr/>
          <p:nvPr/>
        </p:nvSpPr>
        <p:spPr>
          <a:xfrm>
            <a:off x="357158" y="357166"/>
            <a:ext cx="2786082" cy="928694"/>
          </a:xfrm>
          <a:prstGeom prst="rect">
            <a:avLst/>
          </a:prstGeom>
          <a:noFill/>
          <a:ln cmpd="dbl">
            <a:solidFill>
              <a:srgbClr val="00B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9" name="8 Conector recto"/>
          <p:cNvCxnSpPr/>
          <p:nvPr/>
        </p:nvCxnSpPr>
        <p:spPr>
          <a:xfrm rot="5400000">
            <a:off x="-1392279" y="3107529"/>
            <a:ext cx="3499668" cy="794"/>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0" name="9 Conector recto de flecha"/>
          <p:cNvCxnSpPr/>
          <p:nvPr/>
        </p:nvCxnSpPr>
        <p:spPr>
          <a:xfrm>
            <a:off x="357158" y="2357430"/>
            <a:ext cx="142876" cy="1588"/>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1" name="10 Conector recto de flecha"/>
          <p:cNvCxnSpPr/>
          <p:nvPr/>
        </p:nvCxnSpPr>
        <p:spPr>
          <a:xfrm>
            <a:off x="357158" y="4857760"/>
            <a:ext cx="142876" cy="1588"/>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2" name="11 Rectángulo"/>
          <p:cNvSpPr/>
          <p:nvPr/>
        </p:nvSpPr>
        <p:spPr>
          <a:xfrm>
            <a:off x="500035" y="1821645"/>
            <a:ext cx="2510536" cy="964413"/>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12 Rectángulo"/>
          <p:cNvSpPr/>
          <p:nvPr/>
        </p:nvSpPr>
        <p:spPr>
          <a:xfrm>
            <a:off x="357158" y="2000240"/>
            <a:ext cx="2786082" cy="646331"/>
          </a:xfrm>
          <a:prstGeom prst="rect">
            <a:avLst/>
          </a:prstGeom>
        </p:spPr>
        <p:txBody>
          <a:bodyPr wrap="square">
            <a:spAutoFit/>
          </a:bodyPr>
          <a:lstStyle/>
          <a:p>
            <a:pPr lvl="0" algn="ctr">
              <a:spcBef>
                <a:spcPct val="0"/>
              </a:spcBef>
              <a:defRPr/>
            </a:pPr>
            <a:r>
              <a:rPr lang="es-ES" b="1" u="sng" dirty="0" smtClean="0">
                <a:solidFill>
                  <a:schemeClr val="accent4">
                    <a:lumMod val="75000"/>
                  </a:schemeClr>
                </a:solidFill>
              </a:rPr>
              <a:t>Constitución Nacional</a:t>
            </a:r>
          </a:p>
          <a:p>
            <a:pPr lvl="0" algn="ctr">
              <a:spcBef>
                <a:spcPct val="0"/>
              </a:spcBef>
              <a:defRPr/>
            </a:pPr>
            <a:r>
              <a:rPr lang="es-ES" b="1" dirty="0" smtClean="0">
                <a:solidFill>
                  <a:schemeClr val="accent4">
                    <a:lumMod val="75000"/>
                  </a:schemeClr>
                </a:solidFill>
              </a:rPr>
              <a:t>Art. 41</a:t>
            </a:r>
            <a:endParaRPr lang="es-AR" dirty="0" smtClean="0">
              <a:solidFill>
                <a:schemeClr val="accent4">
                  <a:lumMod val="75000"/>
                </a:schemeClr>
              </a:solidFill>
            </a:endParaRPr>
          </a:p>
        </p:txBody>
      </p:sp>
      <p:sp>
        <p:nvSpPr>
          <p:cNvPr id="14" name="13 Rectángulo"/>
          <p:cNvSpPr/>
          <p:nvPr/>
        </p:nvSpPr>
        <p:spPr>
          <a:xfrm>
            <a:off x="500034" y="4000504"/>
            <a:ext cx="2571768" cy="1285884"/>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5" name="14 Rectángulo"/>
          <p:cNvSpPr/>
          <p:nvPr/>
        </p:nvSpPr>
        <p:spPr>
          <a:xfrm>
            <a:off x="214282" y="4071942"/>
            <a:ext cx="3214710" cy="923330"/>
          </a:xfrm>
          <a:prstGeom prst="rect">
            <a:avLst/>
          </a:prstGeom>
        </p:spPr>
        <p:txBody>
          <a:bodyPr wrap="square">
            <a:spAutoFit/>
          </a:bodyPr>
          <a:lstStyle/>
          <a:p>
            <a:pPr lvl="0" algn="ctr">
              <a:spcBef>
                <a:spcPct val="0"/>
              </a:spcBef>
              <a:defRPr/>
            </a:pPr>
            <a:r>
              <a:rPr lang="es-ES" b="1" u="sng" dirty="0" smtClean="0">
                <a:solidFill>
                  <a:schemeClr val="accent4">
                    <a:lumMod val="75000"/>
                  </a:schemeClr>
                </a:solidFill>
              </a:rPr>
              <a:t>Constitución de la Provincia de </a:t>
            </a:r>
            <a:endParaRPr lang="es-ES" b="1" u="sng" dirty="0" smtClean="0">
              <a:solidFill>
                <a:schemeClr val="accent4">
                  <a:lumMod val="75000"/>
                </a:schemeClr>
              </a:solidFill>
            </a:endParaRPr>
          </a:p>
          <a:p>
            <a:pPr lvl="0" algn="ctr">
              <a:spcBef>
                <a:spcPct val="0"/>
              </a:spcBef>
              <a:defRPr/>
            </a:pPr>
            <a:r>
              <a:rPr lang="es-ES" b="1" u="sng" dirty="0" smtClean="0">
                <a:solidFill>
                  <a:schemeClr val="accent4">
                    <a:lumMod val="75000"/>
                  </a:schemeClr>
                </a:solidFill>
              </a:rPr>
              <a:t> </a:t>
            </a:r>
            <a:r>
              <a:rPr lang="es-ES" b="1" u="sng" dirty="0" smtClean="0">
                <a:solidFill>
                  <a:schemeClr val="accent4">
                    <a:lumMod val="75000"/>
                  </a:schemeClr>
                </a:solidFill>
              </a:rPr>
              <a:t>Tierra del Fuego, Antártida e Islas del Atlántico Sur  Art- 25</a:t>
            </a:r>
            <a:endParaRPr lang="es-AR" b="1" u="sng" dirty="0" smtClean="0">
              <a:solidFill>
                <a:schemeClr val="accent4">
                  <a:lumMod val="75000"/>
                </a:schemeClr>
              </a:solidFill>
            </a:endParaRPr>
          </a:p>
        </p:txBody>
      </p:sp>
      <p:sp>
        <p:nvSpPr>
          <p:cNvPr id="16" name="15 Flecha derecha"/>
          <p:cNvSpPr/>
          <p:nvPr/>
        </p:nvSpPr>
        <p:spPr>
          <a:xfrm>
            <a:off x="3428992" y="4500570"/>
            <a:ext cx="214314"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7" name="16 Flecha derecha"/>
          <p:cNvSpPr/>
          <p:nvPr/>
        </p:nvSpPr>
        <p:spPr>
          <a:xfrm>
            <a:off x="3428992" y="2285992"/>
            <a:ext cx="214314"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descr="template.JPG"/>
          <p:cNvPicPr>
            <a:picLocks noChangeAspect="1"/>
          </p:cNvPicPr>
          <p:nvPr/>
        </p:nvPicPr>
        <p:blipFill>
          <a:blip r:embed="rId2"/>
          <a:stretch>
            <a:fillRect/>
          </a:stretch>
        </p:blipFill>
        <p:spPr>
          <a:xfrm>
            <a:off x="0" y="0"/>
            <a:ext cx="9144000" cy="6858000"/>
          </a:xfrm>
          <a:prstGeom prst="rect">
            <a:avLst/>
          </a:prstGeom>
        </p:spPr>
      </p:pic>
      <p:sp>
        <p:nvSpPr>
          <p:cNvPr id="3" name="2 CuadroTexto"/>
          <p:cNvSpPr txBox="1"/>
          <p:nvPr/>
        </p:nvSpPr>
        <p:spPr>
          <a:xfrm>
            <a:off x="142844" y="142852"/>
            <a:ext cx="6643734" cy="707886"/>
          </a:xfrm>
          <a:prstGeom prst="rect">
            <a:avLst/>
          </a:prstGeom>
          <a:noFill/>
        </p:spPr>
        <p:txBody>
          <a:bodyPr wrap="square" rtlCol="0">
            <a:spAutoFit/>
          </a:bodyPr>
          <a:lstStyle/>
          <a:p>
            <a:r>
              <a:rPr lang="es-ES" sz="4000" b="1" dirty="0" smtClean="0"/>
              <a:t>Experiencia en el GCABA</a:t>
            </a:r>
            <a:endParaRPr lang="es-ES" sz="4000" b="1" dirty="0"/>
          </a:p>
        </p:txBody>
      </p:sp>
      <p:sp>
        <p:nvSpPr>
          <p:cNvPr id="4" name="3 CuadroTexto"/>
          <p:cNvSpPr txBox="1"/>
          <p:nvPr/>
        </p:nvSpPr>
        <p:spPr>
          <a:xfrm>
            <a:off x="4929190" y="4286256"/>
            <a:ext cx="2357454" cy="369332"/>
          </a:xfrm>
          <a:prstGeom prst="rect">
            <a:avLst/>
          </a:prstGeom>
          <a:noFill/>
        </p:spPr>
        <p:txBody>
          <a:bodyPr wrap="square" rtlCol="0">
            <a:spAutoFit/>
          </a:bodyPr>
          <a:lstStyle/>
          <a:p>
            <a:endParaRPr lang="es-ES" dirty="0"/>
          </a:p>
        </p:txBody>
      </p:sp>
      <p:sp>
        <p:nvSpPr>
          <p:cNvPr id="6" name="5 CuadroTexto"/>
          <p:cNvSpPr txBox="1"/>
          <p:nvPr/>
        </p:nvSpPr>
        <p:spPr>
          <a:xfrm>
            <a:off x="5214942" y="3929066"/>
            <a:ext cx="1500198" cy="369332"/>
          </a:xfrm>
          <a:prstGeom prst="rect">
            <a:avLst/>
          </a:prstGeom>
          <a:noFill/>
        </p:spPr>
        <p:txBody>
          <a:bodyPr wrap="square" rtlCol="0">
            <a:spAutoFit/>
          </a:bodyPr>
          <a:lstStyle/>
          <a:p>
            <a:endParaRPr lang="es-ES" dirty="0"/>
          </a:p>
        </p:txBody>
      </p:sp>
      <p:sp>
        <p:nvSpPr>
          <p:cNvPr id="7" name="6 Rectángulo redondeado"/>
          <p:cNvSpPr/>
          <p:nvPr/>
        </p:nvSpPr>
        <p:spPr>
          <a:xfrm>
            <a:off x="142844" y="1071546"/>
            <a:ext cx="3571900" cy="2000264"/>
          </a:xfrm>
          <a:prstGeom prst="roundRect">
            <a:avLst/>
          </a:prstGeom>
          <a:solidFill>
            <a:srgbClr val="C1E9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7 CuadroTexto"/>
          <p:cNvSpPr txBox="1"/>
          <p:nvPr/>
        </p:nvSpPr>
        <p:spPr>
          <a:xfrm>
            <a:off x="142844" y="1814444"/>
            <a:ext cx="1214446" cy="400110"/>
          </a:xfrm>
          <a:prstGeom prst="rect">
            <a:avLst/>
          </a:prstGeom>
          <a:noFill/>
        </p:spPr>
        <p:txBody>
          <a:bodyPr wrap="square" rtlCol="0">
            <a:spAutoFit/>
          </a:bodyPr>
          <a:lstStyle/>
          <a:p>
            <a:r>
              <a:rPr lang="es-ES" sz="2000" b="1" dirty="0" smtClean="0">
                <a:effectLst>
                  <a:outerShdw blurRad="38100" dist="38100" dir="2700000" algn="tl">
                    <a:srgbClr val="000000">
                      <a:alpha val="43137"/>
                    </a:srgbClr>
                  </a:outerShdw>
                </a:effectLst>
              </a:rPr>
              <a:t>Ley 3.426</a:t>
            </a:r>
            <a:endParaRPr lang="es-ES" sz="2000" b="1" dirty="0">
              <a:effectLst>
                <a:outerShdw blurRad="38100" dist="38100" dir="2700000" algn="tl">
                  <a:srgbClr val="000000">
                    <a:alpha val="43137"/>
                  </a:srgbClr>
                </a:outerShdw>
              </a:effectLst>
            </a:endParaRPr>
          </a:p>
        </p:txBody>
      </p:sp>
      <p:sp>
        <p:nvSpPr>
          <p:cNvPr id="9" name="8 CuadroTexto"/>
          <p:cNvSpPr txBox="1"/>
          <p:nvPr/>
        </p:nvSpPr>
        <p:spPr>
          <a:xfrm>
            <a:off x="1236186" y="1214422"/>
            <a:ext cx="2335682" cy="1600438"/>
          </a:xfrm>
          <a:prstGeom prst="rect">
            <a:avLst/>
          </a:prstGeom>
          <a:noFill/>
        </p:spPr>
        <p:txBody>
          <a:bodyPr wrap="square" rtlCol="0">
            <a:spAutoFit/>
          </a:bodyPr>
          <a:lstStyle/>
          <a:p>
            <a:pPr algn="just"/>
            <a:r>
              <a:rPr lang="es-ES" sz="1400" dirty="0" smtClean="0">
                <a:solidFill>
                  <a:srgbClr val="002060"/>
                </a:solidFill>
              </a:rPr>
              <a:t>Objetivo: reducir y optimizar el consumo de la energía en la Ciudad Autónoma de Buenos Aires así como disminuir la emisión de Dióxido de Carbono y otros gases de efecto invernadero.</a:t>
            </a:r>
            <a:endParaRPr lang="es-ES" sz="1400" dirty="0">
              <a:solidFill>
                <a:srgbClr val="002060"/>
              </a:solidFill>
            </a:endParaRPr>
          </a:p>
        </p:txBody>
      </p:sp>
      <p:sp>
        <p:nvSpPr>
          <p:cNvPr id="10" name="9 Rectángulo redondeado"/>
          <p:cNvSpPr/>
          <p:nvPr/>
        </p:nvSpPr>
        <p:spPr>
          <a:xfrm>
            <a:off x="3929058" y="785794"/>
            <a:ext cx="4214842" cy="1428760"/>
          </a:xfrm>
          <a:prstGeom prst="roundRect">
            <a:avLst/>
          </a:prstGeom>
          <a:solidFill>
            <a:srgbClr val="D5E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10 CuadroTexto"/>
          <p:cNvSpPr txBox="1"/>
          <p:nvPr/>
        </p:nvSpPr>
        <p:spPr>
          <a:xfrm>
            <a:off x="3929058" y="1285860"/>
            <a:ext cx="1357322" cy="369332"/>
          </a:xfrm>
          <a:prstGeom prst="rect">
            <a:avLst/>
          </a:prstGeom>
          <a:noFill/>
        </p:spPr>
        <p:txBody>
          <a:bodyPr wrap="square" rtlCol="0">
            <a:spAutoFit/>
          </a:bodyPr>
          <a:lstStyle/>
          <a:p>
            <a:r>
              <a:rPr lang="es-ES" b="1" dirty="0" smtClean="0">
                <a:solidFill>
                  <a:schemeClr val="accent1">
                    <a:lumMod val="75000"/>
                  </a:schemeClr>
                </a:solidFill>
              </a:rPr>
              <a:t>Dto. 300/10</a:t>
            </a:r>
            <a:endParaRPr lang="es-ES" b="1" dirty="0">
              <a:solidFill>
                <a:schemeClr val="accent1">
                  <a:lumMod val="75000"/>
                </a:schemeClr>
              </a:solidFill>
            </a:endParaRPr>
          </a:p>
        </p:txBody>
      </p:sp>
      <p:sp>
        <p:nvSpPr>
          <p:cNvPr id="12" name="11 CuadroTexto"/>
          <p:cNvSpPr txBox="1"/>
          <p:nvPr/>
        </p:nvSpPr>
        <p:spPr>
          <a:xfrm>
            <a:off x="5214942" y="785794"/>
            <a:ext cx="2857520" cy="1384995"/>
          </a:xfrm>
          <a:prstGeom prst="rect">
            <a:avLst/>
          </a:prstGeom>
          <a:noFill/>
        </p:spPr>
        <p:txBody>
          <a:bodyPr wrap="square" rtlCol="0">
            <a:spAutoFit/>
          </a:bodyPr>
          <a:lstStyle/>
          <a:p>
            <a:pPr algn="just"/>
            <a:r>
              <a:rPr lang="es-ES" sz="1400" dirty="0" smtClean="0">
                <a:solidFill>
                  <a:srgbClr val="0070C0"/>
                </a:solidFill>
              </a:rPr>
              <a:t>Obliga a la administración a adquirir artefactos Eléctricos que cuenten con certificación de eficiencia Energética y criterios de selección orientados a la  adquisición de  aquellos de mayor eficiencia.</a:t>
            </a:r>
            <a:endParaRPr lang="es-ES" sz="1400" dirty="0">
              <a:solidFill>
                <a:srgbClr val="0070C0"/>
              </a:solidFill>
            </a:endParaRPr>
          </a:p>
        </p:txBody>
      </p:sp>
      <p:sp>
        <p:nvSpPr>
          <p:cNvPr id="13" name="12 Rectángulo redondeado"/>
          <p:cNvSpPr/>
          <p:nvPr/>
        </p:nvSpPr>
        <p:spPr>
          <a:xfrm>
            <a:off x="3929058" y="2264220"/>
            <a:ext cx="4214842" cy="1071570"/>
          </a:xfrm>
          <a:prstGeom prst="roundRect">
            <a:avLst/>
          </a:prstGeom>
          <a:solidFill>
            <a:srgbClr val="D5E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 name="13 CuadroTexto"/>
          <p:cNvSpPr txBox="1"/>
          <p:nvPr/>
        </p:nvSpPr>
        <p:spPr>
          <a:xfrm>
            <a:off x="5429256" y="2310245"/>
            <a:ext cx="2692872" cy="954107"/>
          </a:xfrm>
          <a:prstGeom prst="rect">
            <a:avLst/>
          </a:prstGeom>
          <a:noFill/>
        </p:spPr>
        <p:txBody>
          <a:bodyPr wrap="square" rtlCol="0">
            <a:spAutoFit/>
          </a:bodyPr>
          <a:lstStyle/>
          <a:p>
            <a:pPr algn="just"/>
            <a:r>
              <a:rPr lang="es-ES" sz="1400" dirty="0" smtClean="0">
                <a:solidFill>
                  <a:srgbClr val="0070C0"/>
                </a:solidFill>
              </a:rPr>
              <a:t>Costos de compra e instalación, costos completos de ciclos de vida y criterios no económicos de evaluación</a:t>
            </a:r>
            <a:endParaRPr lang="es-ES" sz="1400" dirty="0">
              <a:solidFill>
                <a:srgbClr val="0070C0"/>
              </a:solidFill>
            </a:endParaRPr>
          </a:p>
        </p:txBody>
      </p:sp>
      <p:sp>
        <p:nvSpPr>
          <p:cNvPr id="15" name="14 CuadroTexto"/>
          <p:cNvSpPr txBox="1"/>
          <p:nvPr/>
        </p:nvSpPr>
        <p:spPr>
          <a:xfrm>
            <a:off x="4071934" y="2349775"/>
            <a:ext cx="1500198" cy="923330"/>
          </a:xfrm>
          <a:prstGeom prst="rect">
            <a:avLst/>
          </a:prstGeom>
          <a:noFill/>
        </p:spPr>
        <p:txBody>
          <a:bodyPr wrap="square" rtlCol="0">
            <a:spAutoFit/>
          </a:bodyPr>
          <a:lstStyle/>
          <a:p>
            <a:r>
              <a:rPr lang="es-ES" b="1" dirty="0" smtClean="0">
                <a:solidFill>
                  <a:schemeClr val="accent1">
                    <a:lumMod val="75000"/>
                  </a:schemeClr>
                </a:solidFill>
              </a:rPr>
              <a:t>Res. conjunta 1/DGCYC-APRA/12</a:t>
            </a:r>
            <a:endParaRPr lang="es-ES" b="1" dirty="0">
              <a:solidFill>
                <a:schemeClr val="accent1">
                  <a:lumMod val="75000"/>
                </a:schemeClr>
              </a:solidFill>
            </a:endParaRPr>
          </a:p>
        </p:txBody>
      </p:sp>
      <p:sp>
        <p:nvSpPr>
          <p:cNvPr id="16" name="15 Rectángulo redondeado"/>
          <p:cNvSpPr/>
          <p:nvPr/>
        </p:nvSpPr>
        <p:spPr>
          <a:xfrm>
            <a:off x="214282" y="3357562"/>
            <a:ext cx="3571900" cy="1071570"/>
          </a:xfrm>
          <a:prstGeom prst="roundRect">
            <a:avLst/>
          </a:prstGeom>
          <a:solidFill>
            <a:schemeClr val="accent3">
              <a:lumMod val="20000"/>
              <a:lumOff val="80000"/>
            </a:schemeClr>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7" name="16 CuadroTexto"/>
          <p:cNvSpPr txBox="1"/>
          <p:nvPr/>
        </p:nvSpPr>
        <p:spPr>
          <a:xfrm>
            <a:off x="1285852" y="3429000"/>
            <a:ext cx="2428892" cy="954107"/>
          </a:xfrm>
          <a:prstGeom prst="rect">
            <a:avLst/>
          </a:prstGeom>
          <a:noFill/>
        </p:spPr>
        <p:txBody>
          <a:bodyPr wrap="square" rtlCol="0">
            <a:spAutoFit/>
          </a:bodyPr>
          <a:lstStyle/>
          <a:p>
            <a:pPr algn="just"/>
            <a:r>
              <a:rPr lang="es-ES" sz="1400" dirty="0" smtClean="0"/>
              <a:t>Gestión forestal ambientalmente sustentable; compra de madera y sus derivados.</a:t>
            </a:r>
            <a:endParaRPr lang="es-ES" sz="1400" dirty="0"/>
          </a:p>
        </p:txBody>
      </p:sp>
      <p:sp>
        <p:nvSpPr>
          <p:cNvPr id="18" name="17 CuadroTexto"/>
          <p:cNvSpPr txBox="1"/>
          <p:nvPr/>
        </p:nvSpPr>
        <p:spPr>
          <a:xfrm>
            <a:off x="214282" y="3714752"/>
            <a:ext cx="1214446" cy="369332"/>
          </a:xfrm>
          <a:prstGeom prst="rect">
            <a:avLst/>
          </a:prstGeom>
          <a:noFill/>
        </p:spPr>
        <p:txBody>
          <a:bodyPr wrap="square" rtlCol="0">
            <a:spAutoFit/>
          </a:bodyPr>
          <a:lstStyle/>
          <a:p>
            <a:r>
              <a:rPr lang="es-ES" b="1" dirty="0" smtClean="0"/>
              <a:t>Ley 3.540</a:t>
            </a:r>
            <a:endParaRPr lang="es-ES" dirty="0"/>
          </a:p>
        </p:txBody>
      </p:sp>
      <p:sp>
        <p:nvSpPr>
          <p:cNvPr id="19" name="18 Rectángulo redondeado"/>
          <p:cNvSpPr/>
          <p:nvPr/>
        </p:nvSpPr>
        <p:spPr>
          <a:xfrm>
            <a:off x="142844" y="4714884"/>
            <a:ext cx="7929618" cy="1000132"/>
          </a:xfrm>
          <a:prstGeom prst="roundRect">
            <a:avLst/>
          </a:prstGeom>
          <a:solidFill>
            <a:schemeClr val="accent6">
              <a:lumMod val="20000"/>
              <a:lumOff val="80000"/>
            </a:schemeClr>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0" name="19 Rectángulo"/>
          <p:cNvSpPr/>
          <p:nvPr/>
        </p:nvSpPr>
        <p:spPr>
          <a:xfrm>
            <a:off x="2714612" y="4929198"/>
            <a:ext cx="5286412" cy="523220"/>
          </a:xfrm>
          <a:prstGeom prst="rect">
            <a:avLst/>
          </a:prstGeom>
        </p:spPr>
        <p:txBody>
          <a:bodyPr wrap="square">
            <a:spAutoFit/>
          </a:bodyPr>
          <a:lstStyle/>
          <a:p>
            <a:pPr algn="just"/>
            <a:r>
              <a:rPr lang="es-ES" sz="1400" dirty="0" smtClean="0">
                <a:latin typeface="+mj-lt"/>
              </a:rPr>
              <a:t>Grupo de Trabajo </a:t>
            </a:r>
            <a:r>
              <a:rPr lang="es-ES" sz="1400" dirty="0" err="1" smtClean="0">
                <a:latin typeface="+mj-lt"/>
              </a:rPr>
              <a:t>Interorgánico</a:t>
            </a:r>
            <a:r>
              <a:rPr lang="es-ES" sz="1400" dirty="0" smtClean="0">
                <a:latin typeface="+mj-lt"/>
              </a:rPr>
              <a:t> de Compras Públicas Sustentables para el análisis, desarrollo e implementación de  normativa.</a:t>
            </a:r>
            <a:endParaRPr lang="es-ES" sz="1400" dirty="0"/>
          </a:p>
        </p:txBody>
      </p:sp>
      <p:sp>
        <p:nvSpPr>
          <p:cNvPr id="21" name="20 CuadroTexto"/>
          <p:cNvSpPr txBox="1"/>
          <p:nvPr/>
        </p:nvSpPr>
        <p:spPr>
          <a:xfrm>
            <a:off x="225168" y="4868646"/>
            <a:ext cx="2714644" cy="646331"/>
          </a:xfrm>
          <a:prstGeom prst="rect">
            <a:avLst/>
          </a:prstGeom>
          <a:noFill/>
        </p:spPr>
        <p:txBody>
          <a:bodyPr wrap="square" rtlCol="0">
            <a:spAutoFit/>
          </a:bodyPr>
          <a:lstStyle/>
          <a:p>
            <a:r>
              <a:rPr lang="es-ES" b="1" dirty="0" smtClean="0"/>
              <a:t>Resolución conjunta Nº 323/SSGO-APRA/2012</a:t>
            </a:r>
            <a:endParaRPr lang="es-E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9 Imagen" descr="template.JPG"/>
          <p:cNvPicPr>
            <a:picLocks noChangeAspect="1"/>
          </p:cNvPicPr>
          <p:nvPr/>
        </p:nvPicPr>
        <p:blipFill>
          <a:blip r:embed="rId2"/>
          <a:stretch>
            <a:fillRect/>
          </a:stretch>
        </p:blipFill>
        <p:spPr>
          <a:xfrm>
            <a:off x="0" y="0"/>
            <a:ext cx="9144000" cy="6858000"/>
          </a:xfrm>
          <a:prstGeom prst="rect">
            <a:avLst/>
          </a:prstGeom>
        </p:spPr>
      </p:pic>
      <p:graphicFrame>
        <p:nvGraphicFramePr>
          <p:cNvPr id="5" name="4 Marcador de contenido"/>
          <p:cNvGraphicFramePr>
            <a:graphicFrameLocks/>
          </p:cNvGraphicFramePr>
          <p:nvPr/>
        </p:nvGraphicFramePr>
        <p:xfrm>
          <a:off x="214282" y="1500174"/>
          <a:ext cx="8786842" cy="512605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5 CuadroTexto"/>
          <p:cNvSpPr txBox="1"/>
          <p:nvPr/>
        </p:nvSpPr>
        <p:spPr>
          <a:xfrm>
            <a:off x="357158" y="428604"/>
            <a:ext cx="4500594" cy="707886"/>
          </a:xfrm>
          <a:prstGeom prst="rect">
            <a:avLst/>
          </a:prstGeom>
          <a:noFill/>
        </p:spPr>
        <p:txBody>
          <a:bodyPr wrap="square" rtlCol="0">
            <a:spAutoFit/>
          </a:bodyPr>
          <a:lstStyle/>
          <a:p>
            <a:r>
              <a:rPr lang="es-ES" sz="4000" b="1" dirty="0" smtClean="0"/>
              <a:t>Órganos del sistema</a:t>
            </a:r>
            <a:endParaRPr lang="es-ES" sz="4000" b="1" dirty="0"/>
          </a:p>
        </p:txBody>
      </p:sp>
      <p:sp>
        <p:nvSpPr>
          <p:cNvPr id="7" name="6 CuadroTexto"/>
          <p:cNvSpPr txBox="1"/>
          <p:nvPr/>
        </p:nvSpPr>
        <p:spPr>
          <a:xfrm>
            <a:off x="428596" y="1000108"/>
            <a:ext cx="3929090" cy="400110"/>
          </a:xfrm>
          <a:prstGeom prst="rect">
            <a:avLst/>
          </a:prstGeom>
          <a:noFill/>
        </p:spPr>
        <p:txBody>
          <a:bodyPr wrap="square" rtlCol="0">
            <a:spAutoFit/>
          </a:bodyPr>
          <a:lstStyle/>
          <a:p>
            <a:r>
              <a:rPr lang="es-ES" sz="2000" b="1" dirty="0" smtClean="0">
                <a:solidFill>
                  <a:schemeClr val="bg1">
                    <a:lumMod val="50000"/>
                  </a:schemeClr>
                </a:solidFill>
              </a:rPr>
              <a:t>Artículos Nº  8º y 9º </a:t>
            </a:r>
            <a:r>
              <a:rPr lang="es-AR" sz="2000" b="1" dirty="0">
                <a:solidFill>
                  <a:schemeClr val="bg1">
                    <a:lumMod val="50000"/>
                  </a:schemeClr>
                </a:solidFill>
              </a:rPr>
              <a:t>Ley N° </a:t>
            </a:r>
            <a:r>
              <a:rPr lang="es-AR" sz="2000" b="1" dirty="0" smtClean="0">
                <a:solidFill>
                  <a:schemeClr val="bg1">
                    <a:lumMod val="50000"/>
                  </a:schemeClr>
                </a:solidFill>
              </a:rPr>
              <a:t>1.015</a:t>
            </a:r>
            <a:endParaRPr lang="es-ES" sz="2000" b="1" dirty="0">
              <a:solidFill>
                <a:schemeClr val="bg1">
                  <a:lumMod val="50000"/>
                </a:schemeClr>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descr="template.JPG"/>
          <p:cNvPicPr>
            <a:picLocks noChangeAspect="1"/>
          </p:cNvPicPr>
          <p:nvPr/>
        </p:nvPicPr>
        <p:blipFill>
          <a:blip r:embed="rId2"/>
          <a:stretch>
            <a:fillRect/>
          </a:stretch>
        </p:blipFill>
        <p:spPr>
          <a:xfrm>
            <a:off x="0" y="0"/>
            <a:ext cx="9144000" cy="6858000"/>
          </a:xfrm>
          <a:prstGeom prst="rect">
            <a:avLst/>
          </a:prstGeom>
        </p:spPr>
      </p:pic>
      <p:sp>
        <p:nvSpPr>
          <p:cNvPr id="3" name="2 Rectángulo redondeado"/>
          <p:cNvSpPr/>
          <p:nvPr/>
        </p:nvSpPr>
        <p:spPr>
          <a:xfrm>
            <a:off x="71406" y="500042"/>
            <a:ext cx="3357586" cy="785818"/>
          </a:xfrm>
          <a:prstGeom prst="roundRect">
            <a:avLst/>
          </a:prstGeom>
          <a:solidFill>
            <a:schemeClr val="accent4">
              <a:lumMod val="20000"/>
              <a:lumOff val="80000"/>
            </a:schemeClr>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 name="3 CuadroTexto"/>
          <p:cNvSpPr txBox="1"/>
          <p:nvPr/>
        </p:nvSpPr>
        <p:spPr>
          <a:xfrm>
            <a:off x="1071538" y="642918"/>
            <a:ext cx="2286016" cy="523220"/>
          </a:xfrm>
          <a:prstGeom prst="rect">
            <a:avLst/>
          </a:prstGeom>
          <a:noFill/>
        </p:spPr>
        <p:txBody>
          <a:bodyPr wrap="square" rtlCol="0">
            <a:spAutoFit/>
          </a:bodyPr>
          <a:lstStyle/>
          <a:p>
            <a:pPr algn="just"/>
            <a:r>
              <a:rPr lang="es-ES" sz="1400" dirty="0" smtClean="0">
                <a:latin typeface="+mj-lt"/>
                <a:ea typeface="Verdana" panose="020B0604030504040204" pitchFamily="34" charset="0"/>
                <a:cs typeface="Verdana" panose="020B0604030504040204" pitchFamily="34" charset="0"/>
              </a:rPr>
              <a:t>Compras y Contrataciones de la Ciudad de Buenos Aires</a:t>
            </a:r>
            <a:endParaRPr lang="es-ES" sz="1400" dirty="0">
              <a:latin typeface="+mj-lt"/>
            </a:endParaRPr>
          </a:p>
        </p:txBody>
      </p:sp>
      <p:sp>
        <p:nvSpPr>
          <p:cNvPr id="6" name="5 CuadroTexto"/>
          <p:cNvSpPr txBox="1"/>
          <p:nvPr/>
        </p:nvSpPr>
        <p:spPr>
          <a:xfrm>
            <a:off x="71406" y="703470"/>
            <a:ext cx="1143008" cy="369332"/>
          </a:xfrm>
          <a:prstGeom prst="rect">
            <a:avLst/>
          </a:prstGeom>
          <a:noFill/>
        </p:spPr>
        <p:txBody>
          <a:bodyPr wrap="square" rtlCol="0">
            <a:spAutoFit/>
          </a:bodyPr>
          <a:lstStyle/>
          <a:p>
            <a:r>
              <a:rPr lang="es-ES" b="1" dirty="0" smtClean="0"/>
              <a:t>Ley 2.095</a:t>
            </a:r>
            <a:endParaRPr lang="es-ES" dirty="0"/>
          </a:p>
        </p:txBody>
      </p:sp>
      <p:sp>
        <p:nvSpPr>
          <p:cNvPr id="7" name="6 Rectángulo redondeado"/>
          <p:cNvSpPr/>
          <p:nvPr/>
        </p:nvSpPr>
        <p:spPr>
          <a:xfrm>
            <a:off x="3500430" y="142852"/>
            <a:ext cx="4643470" cy="500066"/>
          </a:xfrm>
          <a:prstGeom prst="roundRect">
            <a:avLst/>
          </a:prstGeom>
          <a:solidFill>
            <a:srgbClr val="F0ECF4"/>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b="1" dirty="0" smtClean="0">
                <a:solidFill>
                  <a:schemeClr val="tx1"/>
                </a:solidFill>
                <a:latin typeface="+mj-lt"/>
              </a:rPr>
              <a:t>Art. 7º inc. 9:</a:t>
            </a:r>
            <a:r>
              <a:rPr lang="es-MX" sz="1400" b="1" dirty="0" smtClean="0">
                <a:solidFill>
                  <a:srgbClr val="000000"/>
                </a:solidFill>
                <a:latin typeface="+mj-lt"/>
                <a:ea typeface="Verdana" pitchFamily="34" charset="0"/>
                <a:cs typeface="Verdana" pitchFamily="34" charset="0"/>
              </a:rPr>
              <a:t> </a:t>
            </a:r>
            <a:r>
              <a:rPr lang="es-MX" sz="1400" dirty="0" smtClean="0">
                <a:solidFill>
                  <a:srgbClr val="000000"/>
                </a:solidFill>
                <a:latin typeface="+mj-lt"/>
                <a:ea typeface="Verdana" pitchFamily="34" charset="0"/>
                <a:cs typeface="Verdana" pitchFamily="34" charset="0"/>
              </a:rPr>
              <a:t>Incorporación de Principio de Sustentabilidad en las compras públicas</a:t>
            </a:r>
            <a:endParaRPr lang="es-ES" sz="1400" dirty="0">
              <a:solidFill>
                <a:schemeClr val="tx1"/>
              </a:solidFill>
              <a:latin typeface="+mj-lt"/>
            </a:endParaRPr>
          </a:p>
        </p:txBody>
      </p:sp>
      <p:sp>
        <p:nvSpPr>
          <p:cNvPr id="8" name="7 Rectángulo redondeado"/>
          <p:cNvSpPr/>
          <p:nvPr/>
        </p:nvSpPr>
        <p:spPr>
          <a:xfrm>
            <a:off x="3500430" y="714356"/>
            <a:ext cx="4643470" cy="642942"/>
          </a:xfrm>
          <a:prstGeom prst="roundRect">
            <a:avLst/>
          </a:prstGeom>
          <a:solidFill>
            <a:srgbClr val="F0ECF4"/>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b="1" dirty="0" smtClean="0">
                <a:solidFill>
                  <a:schemeClr val="tx1"/>
                </a:solidFill>
                <a:latin typeface="+mj-lt"/>
              </a:rPr>
              <a:t>Art. 18 inc. m):</a:t>
            </a:r>
            <a:r>
              <a:rPr lang="es-MX" sz="1400" b="1" dirty="0" smtClean="0">
                <a:solidFill>
                  <a:srgbClr val="000000"/>
                </a:solidFill>
                <a:latin typeface="+mj-lt"/>
                <a:ea typeface="Verdana" pitchFamily="34" charset="0"/>
                <a:cs typeface="Verdana" pitchFamily="34" charset="0"/>
              </a:rPr>
              <a:t> </a:t>
            </a:r>
            <a:r>
              <a:rPr lang="es-MX" sz="1400" dirty="0" smtClean="0">
                <a:solidFill>
                  <a:schemeClr val="tx1"/>
                </a:solidFill>
                <a:latin typeface="+mj-lt"/>
                <a:ea typeface="Verdana" pitchFamily="34" charset="0"/>
                <a:cs typeface="Verdana" pitchFamily="34" charset="0"/>
              </a:rPr>
              <a:t>Nueva función de la  Dirección General de Compras y Contrataciones: </a:t>
            </a:r>
            <a:r>
              <a:rPr lang="es-ES" sz="1400" dirty="0" smtClean="0">
                <a:solidFill>
                  <a:schemeClr val="tx1"/>
                </a:solidFill>
                <a:latin typeface="+mj-lt"/>
              </a:rPr>
              <a:t>Recomendar criterios generales y/o específicos de sustentabilidad</a:t>
            </a:r>
            <a:endParaRPr lang="es-ES" sz="1400" dirty="0">
              <a:solidFill>
                <a:schemeClr val="tx1"/>
              </a:solidFill>
              <a:latin typeface="+mj-lt"/>
            </a:endParaRPr>
          </a:p>
        </p:txBody>
      </p:sp>
      <p:sp>
        <p:nvSpPr>
          <p:cNvPr id="9" name="8 Rectángulo redondeado"/>
          <p:cNvSpPr/>
          <p:nvPr/>
        </p:nvSpPr>
        <p:spPr>
          <a:xfrm>
            <a:off x="3500430" y="1500174"/>
            <a:ext cx="4643470" cy="642942"/>
          </a:xfrm>
          <a:prstGeom prst="roundRect">
            <a:avLst/>
          </a:prstGeom>
          <a:solidFill>
            <a:srgbClr val="F0ECF4"/>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b="1" dirty="0" smtClean="0">
                <a:solidFill>
                  <a:schemeClr val="tx1"/>
                </a:solidFill>
                <a:latin typeface="+mj-lt"/>
              </a:rPr>
              <a:t>Art. 18 inc. m):</a:t>
            </a:r>
            <a:r>
              <a:rPr lang="es-MX" sz="1400" b="1" dirty="0" smtClean="0">
                <a:solidFill>
                  <a:srgbClr val="000000"/>
                </a:solidFill>
                <a:latin typeface="+mj-lt"/>
                <a:ea typeface="Verdana" pitchFamily="34" charset="0"/>
                <a:cs typeface="Verdana" pitchFamily="34" charset="0"/>
              </a:rPr>
              <a:t> </a:t>
            </a:r>
            <a:r>
              <a:rPr lang="es-MX" sz="1400" dirty="0" smtClean="0">
                <a:solidFill>
                  <a:schemeClr val="tx1"/>
                </a:solidFill>
                <a:latin typeface="+mj-lt"/>
                <a:ea typeface="Verdana" pitchFamily="34" charset="0"/>
                <a:cs typeface="Verdana" pitchFamily="34" charset="0"/>
              </a:rPr>
              <a:t>Nueva función de la  Dirección General de Compras y Contrataciones: </a:t>
            </a:r>
            <a:r>
              <a:rPr lang="es-ES" sz="1400" dirty="0" smtClean="0">
                <a:solidFill>
                  <a:schemeClr val="tx1"/>
                </a:solidFill>
                <a:latin typeface="+mj-lt"/>
              </a:rPr>
              <a:t>Recomendar criterios generales y/o específicos de sustentabilidad</a:t>
            </a:r>
            <a:endParaRPr lang="es-ES" sz="1400" dirty="0">
              <a:solidFill>
                <a:schemeClr val="tx1"/>
              </a:solidFill>
              <a:latin typeface="+mj-lt"/>
            </a:endParaRPr>
          </a:p>
        </p:txBody>
      </p:sp>
      <p:sp>
        <p:nvSpPr>
          <p:cNvPr id="10" name="9 Rectángulo redondeado"/>
          <p:cNvSpPr/>
          <p:nvPr/>
        </p:nvSpPr>
        <p:spPr>
          <a:xfrm>
            <a:off x="71406" y="2428868"/>
            <a:ext cx="3357586" cy="571504"/>
          </a:xfrm>
          <a:prstGeom prst="roundRect">
            <a:avLst/>
          </a:prstGeom>
          <a:solidFill>
            <a:srgbClr val="F7E0FC"/>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10 CuadroTexto"/>
          <p:cNvSpPr txBox="1"/>
          <p:nvPr/>
        </p:nvSpPr>
        <p:spPr>
          <a:xfrm>
            <a:off x="2000232" y="2571744"/>
            <a:ext cx="1643074" cy="307777"/>
          </a:xfrm>
          <a:prstGeom prst="rect">
            <a:avLst/>
          </a:prstGeom>
          <a:noFill/>
        </p:spPr>
        <p:txBody>
          <a:bodyPr wrap="square" rtlCol="0">
            <a:spAutoFit/>
          </a:bodyPr>
          <a:lstStyle/>
          <a:p>
            <a:pPr algn="just"/>
            <a:r>
              <a:rPr lang="es-ES" sz="1400" dirty="0" smtClean="0">
                <a:latin typeface="+mj-lt"/>
                <a:ea typeface="Verdana" panose="020B0604030504040204" pitchFamily="34" charset="0"/>
                <a:cs typeface="Verdana" panose="020B0604030504040204" pitchFamily="34" charset="0"/>
              </a:rPr>
              <a:t>Reglamentario</a:t>
            </a:r>
            <a:endParaRPr lang="es-ES" sz="1400" dirty="0">
              <a:latin typeface="+mj-lt"/>
            </a:endParaRPr>
          </a:p>
        </p:txBody>
      </p:sp>
      <p:sp>
        <p:nvSpPr>
          <p:cNvPr id="12" name="11 CuadroTexto"/>
          <p:cNvSpPr txBox="1"/>
          <p:nvPr/>
        </p:nvSpPr>
        <p:spPr>
          <a:xfrm>
            <a:off x="110186" y="2522078"/>
            <a:ext cx="2071702" cy="369332"/>
          </a:xfrm>
          <a:prstGeom prst="rect">
            <a:avLst/>
          </a:prstGeom>
          <a:noFill/>
        </p:spPr>
        <p:txBody>
          <a:bodyPr wrap="square" rtlCol="0">
            <a:spAutoFit/>
          </a:bodyPr>
          <a:lstStyle/>
          <a:p>
            <a:r>
              <a:rPr lang="es-ES" b="1" dirty="0" smtClean="0"/>
              <a:t>Decreto 95/2014</a:t>
            </a:r>
            <a:endParaRPr lang="es-ES" dirty="0"/>
          </a:p>
        </p:txBody>
      </p:sp>
      <p:sp>
        <p:nvSpPr>
          <p:cNvPr id="13" name="12 Rectángulo redondeado"/>
          <p:cNvSpPr/>
          <p:nvPr/>
        </p:nvSpPr>
        <p:spPr>
          <a:xfrm>
            <a:off x="3571868" y="2428868"/>
            <a:ext cx="4500594" cy="571504"/>
          </a:xfrm>
          <a:prstGeom prst="roundRect">
            <a:avLst/>
          </a:prstGeom>
          <a:solidFill>
            <a:srgbClr val="FAEDFD"/>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1400" b="1" dirty="0" smtClean="0">
                <a:solidFill>
                  <a:schemeClr val="tx1"/>
                </a:solidFill>
              </a:rPr>
              <a:t>Art. 106: </a:t>
            </a:r>
            <a:r>
              <a:rPr lang="es-ES" sz="1400" dirty="0" smtClean="0">
                <a:solidFill>
                  <a:schemeClr val="tx1"/>
                </a:solidFill>
              </a:rPr>
              <a:t>Evaluación de ofertas y sustentabilidad.</a:t>
            </a:r>
          </a:p>
          <a:p>
            <a:pPr algn="just"/>
            <a:r>
              <a:rPr lang="es-ES" sz="1400" dirty="0" smtClean="0">
                <a:solidFill>
                  <a:schemeClr val="tx1"/>
                </a:solidFill>
              </a:rPr>
              <a:t>                 Empate de ofertas.</a:t>
            </a:r>
            <a:endParaRPr lang="es-ES" sz="1400" dirty="0">
              <a:solidFill>
                <a:schemeClr val="tx1"/>
              </a:solidFill>
            </a:endParaRPr>
          </a:p>
        </p:txBody>
      </p:sp>
      <p:sp>
        <p:nvSpPr>
          <p:cNvPr id="14" name="13 Rectángulo redondeado"/>
          <p:cNvSpPr/>
          <p:nvPr/>
        </p:nvSpPr>
        <p:spPr>
          <a:xfrm>
            <a:off x="121072" y="3225572"/>
            <a:ext cx="8022828" cy="1417874"/>
          </a:xfrm>
          <a:prstGeom prst="roundRect">
            <a:avLst/>
          </a:prstGeom>
          <a:solidFill>
            <a:schemeClr val="bg2"/>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5" name="14 Rectángulo"/>
          <p:cNvSpPr/>
          <p:nvPr/>
        </p:nvSpPr>
        <p:spPr>
          <a:xfrm>
            <a:off x="2500298" y="3357562"/>
            <a:ext cx="5500726" cy="1169551"/>
          </a:xfrm>
          <a:prstGeom prst="rect">
            <a:avLst/>
          </a:prstGeom>
        </p:spPr>
        <p:txBody>
          <a:bodyPr wrap="square">
            <a:spAutoFit/>
          </a:bodyPr>
          <a:lstStyle/>
          <a:p>
            <a:pPr lvl="0" algn="just"/>
            <a:r>
              <a:rPr lang="es-ES" sz="1400" dirty="0" smtClean="0"/>
              <a:t>Artefactos electrónicos. Obligación de adquirir los que correspondan </a:t>
            </a:r>
            <a:r>
              <a:rPr lang="es-ES" sz="1400" i="1" dirty="0" smtClean="0"/>
              <a:t>a la clase más eficiente existente en el mercado, conforme se indica en sus respectivas etiquetas</a:t>
            </a:r>
            <a:r>
              <a:rPr lang="es-ES" sz="1400" dirty="0" smtClean="0"/>
              <a:t>. Considerando:  los costos de compra/instalación, costos completos de ciclos de vida y criterios no económicos de evaluación.  Publicación de informes por APRA.</a:t>
            </a:r>
            <a:endParaRPr lang="es-ES" sz="1400" dirty="0"/>
          </a:p>
        </p:txBody>
      </p:sp>
      <p:sp>
        <p:nvSpPr>
          <p:cNvPr id="16" name="15 CuadroTexto"/>
          <p:cNvSpPr txBox="1"/>
          <p:nvPr/>
        </p:nvSpPr>
        <p:spPr>
          <a:xfrm>
            <a:off x="263948" y="3497049"/>
            <a:ext cx="2307788" cy="646331"/>
          </a:xfrm>
          <a:prstGeom prst="rect">
            <a:avLst/>
          </a:prstGeom>
          <a:noFill/>
        </p:spPr>
        <p:txBody>
          <a:bodyPr wrap="square" rtlCol="0">
            <a:spAutoFit/>
          </a:bodyPr>
          <a:lstStyle/>
          <a:p>
            <a:pPr lvl="0" algn="ctr"/>
            <a:r>
              <a:rPr lang="es-ES" b="1" dirty="0" smtClean="0"/>
              <a:t>Res. conjunta Nº 1/DGCYC-APRA/2012</a:t>
            </a:r>
            <a:endParaRPr lang="es-ES" dirty="0" smtClean="0"/>
          </a:p>
        </p:txBody>
      </p:sp>
      <p:sp>
        <p:nvSpPr>
          <p:cNvPr id="17" name="16 Rectángulo redondeado"/>
          <p:cNvSpPr/>
          <p:nvPr/>
        </p:nvSpPr>
        <p:spPr>
          <a:xfrm>
            <a:off x="181624" y="4929948"/>
            <a:ext cx="7962276" cy="785818"/>
          </a:xfrm>
          <a:prstGeom prst="roundRect">
            <a:avLst/>
          </a:prstGeom>
          <a:solidFill>
            <a:srgbClr val="FDEFD3"/>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8" name="17 Rectángulo"/>
          <p:cNvSpPr/>
          <p:nvPr/>
        </p:nvSpPr>
        <p:spPr>
          <a:xfrm>
            <a:off x="2571736" y="5072074"/>
            <a:ext cx="5429288" cy="523220"/>
          </a:xfrm>
          <a:prstGeom prst="rect">
            <a:avLst/>
          </a:prstGeom>
        </p:spPr>
        <p:txBody>
          <a:bodyPr wrap="square">
            <a:spAutoFit/>
          </a:bodyPr>
          <a:lstStyle/>
          <a:p>
            <a:pPr algn="just"/>
            <a:r>
              <a:rPr lang="es-ES" sz="1400" dirty="0" smtClean="0"/>
              <a:t>Guía de recomendaciones para mejorar progresivamente la gestión de envases, </a:t>
            </a:r>
            <a:r>
              <a:rPr lang="es-ES" sz="1400" dirty="0" err="1" smtClean="0"/>
              <a:t>packaging</a:t>
            </a:r>
            <a:r>
              <a:rPr lang="es-ES" sz="1400" dirty="0" smtClean="0"/>
              <a:t> y/o embalajes en la compra pública. </a:t>
            </a:r>
            <a:endParaRPr lang="es-ES" sz="1400" dirty="0"/>
          </a:p>
        </p:txBody>
      </p:sp>
      <p:sp>
        <p:nvSpPr>
          <p:cNvPr id="19" name="18 CuadroTexto"/>
          <p:cNvSpPr txBox="1"/>
          <p:nvPr/>
        </p:nvSpPr>
        <p:spPr>
          <a:xfrm>
            <a:off x="-32" y="5000636"/>
            <a:ext cx="2714644" cy="646331"/>
          </a:xfrm>
          <a:prstGeom prst="rect">
            <a:avLst/>
          </a:prstGeom>
          <a:noFill/>
        </p:spPr>
        <p:txBody>
          <a:bodyPr wrap="square" rtlCol="0">
            <a:spAutoFit/>
          </a:bodyPr>
          <a:lstStyle/>
          <a:p>
            <a:pPr algn="ctr"/>
            <a:r>
              <a:rPr lang="es-ES" b="1" dirty="0" smtClean="0"/>
              <a:t>Disposición Nº 237/DGCYC/2014</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descr="template.JPG"/>
          <p:cNvPicPr>
            <a:picLocks noChangeAspect="1"/>
          </p:cNvPicPr>
          <p:nvPr/>
        </p:nvPicPr>
        <p:blipFill>
          <a:blip r:embed="rId2"/>
          <a:stretch>
            <a:fillRect/>
          </a:stretch>
        </p:blipFill>
        <p:spPr>
          <a:xfrm>
            <a:off x="0" y="0"/>
            <a:ext cx="9144000" cy="6858000"/>
          </a:xfrm>
          <a:prstGeom prst="rect">
            <a:avLst/>
          </a:prstGeom>
        </p:spPr>
      </p:pic>
      <p:sp>
        <p:nvSpPr>
          <p:cNvPr id="6" name="5 CuadroTexto"/>
          <p:cNvSpPr txBox="1"/>
          <p:nvPr/>
        </p:nvSpPr>
        <p:spPr>
          <a:xfrm>
            <a:off x="142844" y="77908"/>
            <a:ext cx="6500858" cy="707886"/>
          </a:xfrm>
          <a:prstGeom prst="rect">
            <a:avLst/>
          </a:prstGeom>
          <a:noFill/>
        </p:spPr>
        <p:txBody>
          <a:bodyPr wrap="square" rtlCol="0">
            <a:spAutoFit/>
          </a:bodyPr>
          <a:lstStyle/>
          <a:p>
            <a:r>
              <a:rPr lang="es-ES" sz="4000" b="1" dirty="0" smtClean="0"/>
              <a:t>Beneficios </a:t>
            </a:r>
            <a:r>
              <a:rPr lang="es-ES" sz="4000" b="1" dirty="0" err="1" smtClean="0"/>
              <a:t>eGP</a:t>
            </a:r>
            <a:endParaRPr lang="es-ES" sz="4000" b="1" dirty="0"/>
          </a:p>
        </p:txBody>
      </p:sp>
      <p:graphicFrame>
        <p:nvGraphicFramePr>
          <p:cNvPr id="7" name="6 Diagrama"/>
          <p:cNvGraphicFramePr/>
          <p:nvPr/>
        </p:nvGraphicFramePr>
        <p:xfrm>
          <a:off x="142844" y="928670"/>
          <a:ext cx="8358246" cy="59293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descr="template.JPG"/>
          <p:cNvPicPr>
            <a:picLocks noChangeAspect="1"/>
          </p:cNvPicPr>
          <p:nvPr/>
        </p:nvPicPr>
        <p:blipFill>
          <a:blip r:embed="rId2"/>
          <a:stretch>
            <a:fillRect/>
          </a:stretch>
        </p:blipFill>
        <p:spPr>
          <a:xfrm>
            <a:off x="0" y="0"/>
            <a:ext cx="9144000" cy="6858000"/>
          </a:xfrm>
          <a:prstGeom prst="rect">
            <a:avLst/>
          </a:prstGeom>
        </p:spPr>
      </p:pic>
      <p:sp>
        <p:nvSpPr>
          <p:cNvPr id="6" name="5 CuadroTexto"/>
          <p:cNvSpPr txBox="1"/>
          <p:nvPr/>
        </p:nvSpPr>
        <p:spPr>
          <a:xfrm>
            <a:off x="71406" y="142852"/>
            <a:ext cx="4857752" cy="707886"/>
          </a:xfrm>
          <a:prstGeom prst="rect">
            <a:avLst/>
          </a:prstGeom>
          <a:noFill/>
        </p:spPr>
        <p:txBody>
          <a:bodyPr wrap="square" rtlCol="0">
            <a:spAutoFit/>
          </a:bodyPr>
          <a:lstStyle/>
          <a:p>
            <a:r>
              <a:rPr lang="es-ES" sz="4000" b="1" dirty="0" smtClean="0"/>
              <a:t>Compras electrónicas</a:t>
            </a:r>
            <a:endParaRPr lang="es-ES" sz="4000" b="1" dirty="0"/>
          </a:p>
        </p:txBody>
      </p:sp>
      <p:sp>
        <p:nvSpPr>
          <p:cNvPr id="7" name="6 CuadroTexto"/>
          <p:cNvSpPr txBox="1"/>
          <p:nvPr/>
        </p:nvSpPr>
        <p:spPr>
          <a:xfrm>
            <a:off x="117444" y="785794"/>
            <a:ext cx="5214974" cy="1015663"/>
          </a:xfrm>
          <a:prstGeom prst="rect">
            <a:avLst/>
          </a:prstGeom>
          <a:noFill/>
        </p:spPr>
        <p:txBody>
          <a:bodyPr wrap="square" rtlCol="0">
            <a:spAutoFit/>
          </a:bodyPr>
          <a:lstStyle/>
          <a:p>
            <a:r>
              <a:rPr lang="es-ES" sz="3000" b="1" dirty="0" smtClean="0">
                <a:solidFill>
                  <a:schemeClr val="bg1">
                    <a:lumMod val="50000"/>
                  </a:schemeClr>
                </a:solidFill>
              </a:rPr>
              <a:t>Experiencia GCBA</a:t>
            </a:r>
          </a:p>
          <a:p>
            <a:r>
              <a:rPr lang="es-ES" sz="3000" b="1" dirty="0" smtClean="0">
                <a:solidFill>
                  <a:schemeClr val="bg1">
                    <a:lumMod val="50000"/>
                  </a:schemeClr>
                </a:solidFill>
              </a:rPr>
              <a:t>Sistema Buenos Aires Compras</a:t>
            </a:r>
            <a:endParaRPr lang="es-ES" sz="3000" b="1" dirty="0">
              <a:solidFill>
                <a:schemeClr val="bg1">
                  <a:lumMod val="50000"/>
                </a:schemeClr>
              </a:solidFill>
            </a:endParaRPr>
          </a:p>
        </p:txBody>
      </p:sp>
      <p:graphicFrame>
        <p:nvGraphicFramePr>
          <p:cNvPr id="8" name="7 Diagrama"/>
          <p:cNvGraphicFramePr/>
          <p:nvPr/>
        </p:nvGraphicFramePr>
        <p:xfrm>
          <a:off x="2357422" y="1928802"/>
          <a:ext cx="6429420" cy="421484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9 CuadroTexto"/>
          <p:cNvSpPr txBox="1"/>
          <p:nvPr/>
        </p:nvSpPr>
        <p:spPr>
          <a:xfrm>
            <a:off x="0" y="3071810"/>
            <a:ext cx="2786050" cy="1708160"/>
          </a:xfrm>
          <a:prstGeom prst="rect">
            <a:avLst/>
          </a:prstGeom>
          <a:noFill/>
        </p:spPr>
        <p:txBody>
          <a:bodyPr wrap="square" rtlCol="0">
            <a:spAutoFit/>
          </a:bodyPr>
          <a:lstStyle/>
          <a:p>
            <a:pPr algn="ctr"/>
            <a:r>
              <a:rPr lang="es-ES" sz="3500" u="sng" dirty="0" smtClean="0">
                <a:solidFill>
                  <a:srgbClr val="A200C8"/>
                </a:solidFill>
                <a:effectLst>
                  <a:outerShdw blurRad="38100" dist="38100" dir="2700000" algn="tl">
                    <a:srgbClr val="000000">
                      <a:alpha val="43137"/>
                    </a:srgbClr>
                  </a:outerShdw>
                </a:effectLst>
              </a:rPr>
              <a:t>Innovación en Compras Públicas</a:t>
            </a:r>
            <a:endParaRPr lang="es-ES" sz="3500" u="sng" dirty="0">
              <a:solidFill>
                <a:srgbClr val="A200C8"/>
              </a:solidFill>
              <a:effectLst>
                <a:outerShdw blurRad="38100" dist="38100" dir="2700000" algn="tl">
                  <a:srgbClr val="000000">
                    <a:alpha val="43137"/>
                  </a:srgbClr>
                </a:outerShdw>
              </a:effectLst>
            </a:endParaRPr>
          </a:p>
        </p:txBody>
      </p:sp>
      <p:sp>
        <p:nvSpPr>
          <p:cNvPr id="11" name="10 Flecha derecha"/>
          <p:cNvSpPr/>
          <p:nvPr/>
        </p:nvSpPr>
        <p:spPr>
          <a:xfrm>
            <a:off x="2786050" y="3571876"/>
            <a:ext cx="428628" cy="785818"/>
          </a:xfrm>
          <a:prstGeom prst="rightArrow">
            <a:avLst/>
          </a:prstGeom>
          <a:solidFill>
            <a:srgbClr val="A200C8"/>
          </a:solidFill>
          <a:ln>
            <a:solidFill>
              <a:srgbClr val="B971B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descr="template.JPG"/>
          <p:cNvPicPr>
            <a:picLocks noChangeAspect="1"/>
          </p:cNvPicPr>
          <p:nvPr/>
        </p:nvPicPr>
        <p:blipFill>
          <a:blip r:embed="rId2"/>
          <a:stretch>
            <a:fillRect/>
          </a:stretch>
        </p:blipFill>
        <p:spPr>
          <a:xfrm>
            <a:off x="0" y="0"/>
            <a:ext cx="9144000" cy="6858000"/>
          </a:xfrm>
          <a:prstGeom prst="rect">
            <a:avLst/>
          </a:prstGeom>
        </p:spPr>
      </p:pic>
      <p:sp>
        <p:nvSpPr>
          <p:cNvPr id="3" name="2 CuadroTexto"/>
          <p:cNvSpPr txBox="1"/>
          <p:nvPr/>
        </p:nvSpPr>
        <p:spPr>
          <a:xfrm>
            <a:off x="142844" y="242808"/>
            <a:ext cx="5429288" cy="707886"/>
          </a:xfrm>
          <a:prstGeom prst="rect">
            <a:avLst/>
          </a:prstGeom>
          <a:noFill/>
        </p:spPr>
        <p:txBody>
          <a:bodyPr wrap="square" rtlCol="0">
            <a:spAutoFit/>
          </a:bodyPr>
          <a:lstStyle/>
          <a:p>
            <a:r>
              <a:rPr lang="es-ES" sz="4000" b="1" dirty="0" smtClean="0"/>
              <a:t>Nuevas modalidades</a:t>
            </a:r>
            <a:endParaRPr lang="es-ES" sz="4000" dirty="0"/>
          </a:p>
        </p:txBody>
      </p:sp>
      <p:sp>
        <p:nvSpPr>
          <p:cNvPr id="4" name="3 CuadroTexto"/>
          <p:cNvSpPr txBox="1"/>
          <p:nvPr/>
        </p:nvSpPr>
        <p:spPr>
          <a:xfrm>
            <a:off x="4500562" y="2605343"/>
            <a:ext cx="3500462" cy="2169825"/>
          </a:xfrm>
          <a:prstGeom prst="rect">
            <a:avLst/>
          </a:prstGeom>
          <a:noFill/>
        </p:spPr>
        <p:txBody>
          <a:bodyPr wrap="square" rtlCol="0">
            <a:spAutoFit/>
          </a:bodyPr>
          <a:lstStyle/>
          <a:p>
            <a:pPr algn="just"/>
            <a:r>
              <a:rPr lang="es-ES_tradnl" sz="1500" dirty="0" smtClean="0">
                <a:solidFill>
                  <a:srgbClr val="8166A2"/>
                </a:solidFill>
              </a:rPr>
              <a:t>La Subasta Inversa es una modalidad de selección por la cual una Unidad Ejecutora adquiere bienes o contrata servicios, a través de una licitación o concurso público o privado o contratación directa que se adjudica al precio más bajo o a la oferta económica más ventajosa, luego de efectuada la </a:t>
            </a:r>
            <a:r>
              <a:rPr lang="es-ES_tradnl" sz="1500" b="1" dirty="0" smtClean="0">
                <a:solidFill>
                  <a:srgbClr val="8166A2"/>
                </a:solidFill>
              </a:rPr>
              <a:t>compulsa interactiva de precios</a:t>
            </a:r>
            <a:r>
              <a:rPr lang="es-ES_tradnl" sz="1500" dirty="0" smtClean="0">
                <a:solidFill>
                  <a:srgbClr val="8166A2"/>
                </a:solidFill>
              </a:rPr>
              <a:t>.</a:t>
            </a:r>
            <a:endParaRPr lang="es-ES" sz="1500" dirty="0" smtClean="0">
              <a:solidFill>
                <a:srgbClr val="8166A2"/>
              </a:solidFill>
            </a:endParaRPr>
          </a:p>
        </p:txBody>
      </p:sp>
      <p:sp>
        <p:nvSpPr>
          <p:cNvPr id="6" name="5 CuadroTexto"/>
          <p:cNvSpPr txBox="1"/>
          <p:nvPr/>
        </p:nvSpPr>
        <p:spPr>
          <a:xfrm>
            <a:off x="142844" y="1214422"/>
            <a:ext cx="4071966" cy="1015663"/>
          </a:xfrm>
          <a:prstGeom prst="rect">
            <a:avLst/>
          </a:prstGeom>
          <a:noFill/>
        </p:spPr>
        <p:txBody>
          <a:bodyPr wrap="square" rtlCol="0">
            <a:spAutoFit/>
          </a:bodyPr>
          <a:lstStyle/>
          <a:p>
            <a:pPr algn="ctr"/>
            <a:r>
              <a:rPr lang="es-ES" sz="3000" b="1" dirty="0" smtClean="0">
                <a:solidFill>
                  <a:srgbClr val="4172AD"/>
                </a:solidFill>
                <a:effectLst>
                  <a:outerShdw blurRad="38100" dist="38100" dir="2700000" algn="tl">
                    <a:srgbClr val="000000">
                      <a:alpha val="43137"/>
                    </a:srgbClr>
                  </a:outerShdw>
                </a:effectLst>
              </a:rPr>
              <a:t>Convenio Marco de Compras</a:t>
            </a:r>
            <a:endParaRPr lang="es-ES" sz="3000" b="1" dirty="0">
              <a:solidFill>
                <a:srgbClr val="4172AD"/>
              </a:solidFill>
              <a:effectLst>
                <a:outerShdw blurRad="38100" dist="38100" dir="2700000" algn="tl">
                  <a:srgbClr val="000000">
                    <a:alpha val="43137"/>
                  </a:srgbClr>
                </a:outerShdw>
              </a:effectLst>
            </a:endParaRPr>
          </a:p>
        </p:txBody>
      </p:sp>
      <p:sp>
        <p:nvSpPr>
          <p:cNvPr id="7" name="6 CuadroTexto"/>
          <p:cNvSpPr txBox="1"/>
          <p:nvPr/>
        </p:nvSpPr>
        <p:spPr>
          <a:xfrm>
            <a:off x="4929190" y="1428736"/>
            <a:ext cx="2714644" cy="553998"/>
          </a:xfrm>
          <a:prstGeom prst="rect">
            <a:avLst/>
          </a:prstGeom>
          <a:noFill/>
        </p:spPr>
        <p:txBody>
          <a:bodyPr wrap="square" rtlCol="0">
            <a:spAutoFit/>
          </a:bodyPr>
          <a:lstStyle/>
          <a:p>
            <a:pPr algn="ctr"/>
            <a:r>
              <a:rPr lang="es-ES" sz="3000" b="1" dirty="0" smtClean="0">
                <a:solidFill>
                  <a:srgbClr val="8166A2"/>
                </a:solidFill>
                <a:effectLst>
                  <a:outerShdw blurRad="38100" dist="38100" dir="2700000" algn="tl">
                    <a:srgbClr val="000000">
                      <a:alpha val="43137"/>
                    </a:srgbClr>
                  </a:outerShdw>
                </a:effectLst>
              </a:rPr>
              <a:t>Subasta Inversa</a:t>
            </a:r>
            <a:endParaRPr lang="es-ES" sz="3000" b="1" dirty="0">
              <a:solidFill>
                <a:srgbClr val="8166A2"/>
              </a:solidFill>
              <a:effectLst>
                <a:outerShdw blurRad="38100" dist="38100" dir="2700000" algn="tl">
                  <a:srgbClr val="000000">
                    <a:alpha val="43137"/>
                  </a:srgbClr>
                </a:outerShdw>
              </a:effectLst>
            </a:endParaRPr>
          </a:p>
        </p:txBody>
      </p:sp>
      <p:sp>
        <p:nvSpPr>
          <p:cNvPr id="8" name="7 CuadroTexto"/>
          <p:cNvSpPr txBox="1"/>
          <p:nvPr/>
        </p:nvSpPr>
        <p:spPr>
          <a:xfrm>
            <a:off x="285720" y="2605343"/>
            <a:ext cx="3929090" cy="3323987"/>
          </a:xfrm>
          <a:prstGeom prst="rect">
            <a:avLst/>
          </a:prstGeom>
          <a:noFill/>
        </p:spPr>
        <p:txBody>
          <a:bodyPr wrap="square" rtlCol="0">
            <a:spAutoFit/>
          </a:bodyPr>
          <a:lstStyle/>
          <a:p>
            <a:pPr algn="just"/>
            <a:r>
              <a:rPr lang="es-ES_tradnl" sz="1500" dirty="0" smtClean="0">
                <a:solidFill>
                  <a:schemeClr val="accent1">
                    <a:lumMod val="75000"/>
                  </a:schemeClr>
                </a:solidFill>
              </a:rPr>
              <a:t>El Convenio Marco de Compras es una modalidad de contratación mediante la cual se </a:t>
            </a:r>
            <a:r>
              <a:rPr lang="es-ES_tradnl" sz="1500" b="1" dirty="0" smtClean="0">
                <a:solidFill>
                  <a:schemeClr val="accent1">
                    <a:lumMod val="75000"/>
                  </a:schemeClr>
                </a:solidFill>
              </a:rPr>
              <a:t>selecciona a uno o más proveedores para procurar el suministro directo de bienes y servicios a las Unidades Ejecutoras </a:t>
            </a:r>
            <a:r>
              <a:rPr lang="es-ES_tradnl" sz="1500" dirty="0" smtClean="0">
                <a:solidFill>
                  <a:schemeClr val="accent1">
                    <a:lumMod val="75000"/>
                  </a:schemeClr>
                </a:solidFill>
              </a:rPr>
              <a:t>en la forma, plazo y demás condiciones establecidas en dicho convenio.</a:t>
            </a:r>
            <a:endParaRPr lang="es-ES" sz="1500" dirty="0" smtClean="0">
              <a:solidFill>
                <a:schemeClr val="accent1">
                  <a:lumMod val="75000"/>
                </a:schemeClr>
              </a:solidFill>
            </a:endParaRPr>
          </a:p>
          <a:p>
            <a:pPr algn="just"/>
            <a:r>
              <a:rPr lang="es-ES_tradnl" sz="1500" dirty="0" smtClean="0">
                <a:solidFill>
                  <a:schemeClr val="accent1">
                    <a:lumMod val="75000"/>
                  </a:schemeClr>
                </a:solidFill>
              </a:rPr>
              <a:t>Las Unidades Ejecutoras podrán instar procesos de selección por bienes o servicios abarcados por un Convenio Marco de Compras, en caso de existencia de condiciones más ventajosas que sean objetivas, demostrables y sustanciales para la Unidad Ejecutora, de acuerdo con lo que establezca la reglamentación.</a:t>
            </a:r>
            <a:endParaRPr lang="es-ES" sz="1500" dirty="0">
              <a:solidFill>
                <a:schemeClr val="accent1">
                  <a:lumMod val="75000"/>
                </a:schemeClr>
              </a:solidFill>
            </a:endParaRPr>
          </a:p>
        </p:txBody>
      </p:sp>
      <p:cxnSp>
        <p:nvCxnSpPr>
          <p:cNvPr id="9" name="8 Conector recto de flecha"/>
          <p:cNvCxnSpPr/>
          <p:nvPr/>
        </p:nvCxnSpPr>
        <p:spPr>
          <a:xfrm rot="5400000">
            <a:off x="1892281" y="2392355"/>
            <a:ext cx="357190" cy="1588"/>
          </a:xfrm>
          <a:prstGeom prst="straightConnector1">
            <a:avLst/>
          </a:prstGeom>
          <a:ln w="38100">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0" name="9 Conector recto de flecha"/>
          <p:cNvCxnSpPr/>
          <p:nvPr/>
        </p:nvCxnSpPr>
        <p:spPr>
          <a:xfrm rot="5400000">
            <a:off x="6080817" y="2392355"/>
            <a:ext cx="357190" cy="1588"/>
          </a:xfrm>
          <a:prstGeom prst="straightConnector1">
            <a:avLst/>
          </a:prstGeom>
          <a:ln w="38100">
            <a:solidFill>
              <a:schemeClr val="accent4">
                <a:lumMod val="75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descr="template.JPG"/>
          <p:cNvPicPr>
            <a:picLocks noChangeAspect="1"/>
          </p:cNvPicPr>
          <p:nvPr/>
        </p:nvPicPr>
        <p:blipFill>
          <a:blip r:embed="rId2"/>
          <a:stretch>
            <a:fillRect/>
          </a:stretch>
        </p:blipFill>
        <p:spPr>
          <a:xfrm>
            <a:off x="0" y="0"/>
            <a:ext cx="9144000" cy="6858000"/>
          </a:xfrm>
          <a:prstGeom prst="rect">
            <a:avLst/>
          </a:prstGeom>
        </p:spPr>
      </p:pic>
      <p:sp>
        <p:nvSpPr>
          <p:cNvPr id="3" name="2 Rectángulo redondeado"/>
          <p:cNvSpPr/>
          <p:nvPr/>
        </p:nvSpPr>
        <p:spPr>
          <a:xfrm>
            <a:off x="1142976" y="142852"/>
            <a:ext cx="7715304" cy="785818"/>
          </a:xfrm>
          <a:prstGeom prst="roundRect">
            <a:avLst/>
          </a:prstGeom>
          <a:solidFill>
            <a:schemeClr val="bg1"/>
          </a:solidFill>
          <a:ln w="57150">
            <a:solidFill>
              <a:schemeClr val="accent5">
                <a:lumMod val="75000"/>
              </a:schemeClr>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s-ES" sz="2500" b="1" dirty="0" smtClean="0">
                <a:solidFill>
                  <a:schemeClr val="accent5">
                    <a:lumMod val="75000"/>
                  </a:schemeClr>
                </a:solidFill>
                <a:effectLst>
                  <a:outerShdw blurRad="38100" dist="38100" dir="2700000" algn="tl">
                    <a:srgbClr val="000000">
                      <a:alpha val="43137"/>
                    </a:srgbClr>
                  </a:outerShdw>
                </a:effectLst>
              </a:rPr>
              <a:t>PROCESO DE COMPRA</a:t>
            </a:r>
            <a:endParaRPr lang="es-ES" sz="2500" b="1" dirty="0">
              <a:solidFill>
                <a:schemeClr val="accent5">
                  <a:lumMod val="75000"/>
                </a:schemeClr>
              </a:solidFill>
              <a:effectLst>
                <a:outerShdw blurRad="38100" dist="38100" dir="2700000" algn="tl">
                  <a:srgbClr val="000000">
                    <a:alpha val="43137"/>
                  </a:srgbClr>
                </a:outerShdw>
              </a:effectLst>
            </a:endParaRPr>
          </a:p>
        </p:txBody>
      </p:sp>
      <p:graphicFrame>
        <p:nvGraphicFramePr>
          <p:cNvPr id="4" name="3 Diagrama"/>
          <p:cNvGraphicFramePr/>
          <p:nvPr/>
        </p:nvGraphicFramePr>
        <p:xfrm>
          <a:off x="1104196" y="857232"/>
          <a:ext cx="7286676" cy="12858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5 Flecha abajo"/>
          <p:cNvSpPr/>
          <p:nvPr/>
        </p:nvSpPr>
        <p:spPr>
          <a:xfrm>
            <a:off x="8215338" y="1000108"/>
            <a:ext cx="785818" cy="1714512"/>
          </a:xfrm>
          <a:prstGeom prst="downArrow">
            <a:avLst/>
          </a:prstGeom>
          <a:solidFill>
            <a:schemeClr val="accent5">
              <a:lumMod val="75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6 Rectángulo redondeado"/>
          <p:cNvSpPr/>
          <p:nvPr/>
        </p:nvSpPr>
        <p:spPr>
          <a:xfrm>
            <a:off x="3461650" y="2500306"/>
            <a:ext cx="4500594" cy="785818"/>
          </a:xfrm>
          <a:prstGeom prst="roundRect">
            <a:avLst/>
          </a:prstGeom>
          <a:solidFill>
            <a:schemeClr val="bg1"/>
          </a:solidFill>
          <a:ln w="57150">
            <a:solidFill>
              <a:srgbClr val="267E26"/>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 sz="2000" b="1" dirty="0" smtClean="0">
                <a:solidFill>
                  <a:srgbClr val="267E26"/>
                </a:solidFill>
                <a:effectLst>
                  <a:outerShdw blurRad="38100" dist="38100" dir="2700000" algn="tl">
                    <a:srgbClr val="000000">
                      <a:alpha val="43137"/>
                    </a:srgbClr>
                  </a:outerShdw>
                </a:effectLst>
              </a:rPr>
              <a:t>CONVENIO MARCO DE COMPRAS</a:t>
            </a:r>
            <a:endParaRPr lang="es-ES" sz="2000" b="1" dirty="0">
              <a:solidFill>
                <a:srgbClr val="267E26"/>
              </a:solidFill>
              <a:effectLst>
                <a:outerShdw blurRad="38100" dist="38100" dir="2700000" algn="tl">
                  <a:srgbClr val="000000">
                    <a:alpha val="43137"/>
                  </a:srgbClr>
                </a:outerShdw>
              </a:effectLst>
            </a:endParaRPr>
          </a:p>
        </p:txBody>
      </p:sp>
      <p:graphicFrame>
        <p:nvGraphicFramePr>
          <p:cNvPr id="8" name="7 Diagrama"/>
          <p:cNvGraphicFramePr/>
          <p:nvPr/>
        </p:nvGraphicFramePr>
        <p:xfrm>
          <a:off x="3414046" y="3214686"/>
          <a:ext cx="4691074" cy="107157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9" name="8 Abrir llave"/>
          <p:cNvSpPr/>
          <p:nvPr/>
        </p:nvSpPr>
        <p:spPr>
          <a:xfrm>
            <a:off x="2818708" y="2071678"/>
            <a:ext cx="500066" cy="2357454"/>
          </a:xfrm>
          <a:prstGeom prst="leftBrace">
            <a:avLst/>
          </a:prstGeom>
          <a:ln w="22225">
            <a:solidFill>
              <a:srgbClr val="267E2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10" name="9 CuadroTexto"/>
          <p:cNvSpPr txBox="1"/>
          <p:nvPr/>
        </p:nvSpPr>
        <p:spPr>
          <a:xfrm>
            <a:off x="1461386" y="2786058"/>
            <a:ext cx="1643074" cy="1015663"/>
          </a:xfrm>
          <a:prstGeom prst="rect">
            <a:avLst/>
          </a:prstGeom>
          <a:noFill/>
        </p:spPr>
        <p:txBody>
          <a:bodyPr wrap="square" rtlCol="0">
            <a:spAutoFit/>
          </a:bodyPr>
          <a:lstStyle/>
          <a:p>
            <a:pPr algn="ctr"/>
            <a:r>
              <a:rPr lang="es-ES" sz="1500" b="1" dirty="0" smtClean="0">
                <a:solidFill>
                  <a:srgbClr val="267E26"/>
                </a:solidFill>
              </a:rPr>
              <a:t>Unidades  Ejecutoras (Operativas de Contrataciones)</a:t>
            </a:r>
            <a:endParaRPr lang="es-ES" sz="1500" b="1" dirty="0">
              <a:solidFill>
                <a:srgbClr val="267E26"/>
              </a:solidFill>
            </a:endParaRPr>
          </a:p>
        </p:txBody>
      </p:sp>
      <p:sp>
        <p:nvSpPr>
          <p:cNvPr id="11" name="10 Abrir llave"/>
          <p:cNvSpPr/>
          <p:nvPr/>
        </p:nvSpPr>
        <p:spPr>
          <a:xfrm>
            <a:off x="846338" y="71414"/>
            <a:ext cx="500066" cy="1785950"/>
          </a:xfrm>
          <a:prstGeom prst="leftBrace">
            <a:avLst/>
          </a:prstGeom>
          <a:ln w="22225">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12" name="11 CuadroTexto"/>
          <p:cNvSpPr txBox="1"/>
          <p:nvPr/>
        </p:nvSpPr>
        <p:spPr>
          <a:xfrm>
            <a:off x="-43576" y="642918"/>
            <a:ext cx="1004896" cy="646331"/>
          </a:xfrm>
          <a:prstGeom prst="rect">
            <a:avLst/>
          </a:prstGeom>
          <a:noFill/>
        </p:spPr>
        <p:txBody>
          <a:bodyPr wrap="square" rtlCol="0">
            <a:spAutoFit/>
          </a:bodyPr>
          <a:lstStyle/>
          <a:p>
            <a:pPr algn="ctr"/>
            <a:r>
              <a:rPr lang="es-ES" b="1" dirty="0" smtClean="0">
                <a:solidFill>
                  <a:schemeClr val="accent1">
                    <a:lumMod val="75000"/>
                  </a:schemeClr>
                </a:solidFill>
              </a:rPr>
              <a:t>Órgano Rector</a:t>
            </a:r>
            <a:endParaRPr lang="es-ES" b="1" dirty="0">
              <a:solidFill>
                <a:schemeClr val="accent1">
                  <a:lumMod val="75000"/>
                </a:schemeClr>
              </a:solidFill>
            </a:endParaRPr>
          </a:p>
        </p:txBody>
      </p:sp>
      <p:sp>
        <p:nvSpPr>
          <p:cNvPr id="14" name="13 CuadroTexto"/>
          <p:cNvSpPr txBox="1"/>
          <p:nvPr/>
        </p:nvSpPr>
        <p:spPr>
          <a:xfrm>
            <a:off x="3318774" y="4143380"/>
            <a:ext cx="1571636" cy="1661993"/>
          </a:xfrm>
          <a:prstGeom prst="rect">
            <a:avLst/>
          </a:prstGeom>
          <a:noFill/>
        </p:spPr>
        <p:txBody>
          <a:bodyPr wrap="square" rtlCol="0">
            <a:spAutoFit/>
          </a:bodyPr>
          <a:lstStyle/>
          <a:p>
            <a:pPr algn="ctr"/>
            <a:r>
              <a:rPr lang="es-AR" sz="1400" b="1" dirty="0" smtClean="0">
                <a:latin typeface="Calibri" pitchFamily="34" charset="0"/>
              </a:rPr>
              <a:t>1. </a:t>
            </a:r>
            <a:r>
              <a:rPr lang="es-AR" sz="1200" dirty="0" smtClean="0">
                <a:latin typeface="Calibri" pitchFamily="34" charset="0"/>
              </a:rPr>
              <a:t>Selecciona los productos a comprar.</a:t>
            </a:r>
            <a:endParaRPr lang="es-ES" sz="1200" dirty="0" smtClean="0">
              <a:latin typeface="Calibri" pitchFamily="34" charset="0"/>
            </a:endParaRPr>
          </a:p>
          <a:p>
            <a:pPr algn="ctr"/>
            <a:r>
              <a:rPr lang="es-AR" sz="1400" b="1" dirty="0" smtClean="0">
                <a:latin typeface="Calibri" pitchFamily="34" charset="0"/>
              </a:rPr>
              <a:t>2. </a:t>
            </a:r>
            <a:r>
              <a:rPr lang="es-AR" sz="1200" dirty="0" smtClean="0">
                <a:latin typeface="Calibri" pitchFamily="34" charset="0"/>
              </a:rPr>
              <a:t>Completa la imputación presupuestaria y realiza el compromiso definitivo.</a:t>
            </a:r>
          </a:p>
          <a:p>
            <a:pPr algn="ctr"/>
            <a:r>
              <a:rPr lang="es-AR" sz="1400" b="1" dirty="0" smtClean="0">
                <a:latin typeface="Calibri" pitchFamily="34" charset="0"/>
              </a:rPr>
              <a:t>3. </a:t>
            </a:r>
            <a:r>
              <a:rPr lang="es-AR" sz="1200" dirty="0" smtClean="0">
                <a:latin typeface="Calibri" pitchFamily="34" charset="0"/>
              </a:rPr>
              <a:t>Genera las OC.</a:t>
            </a:r>
            <a:endParaRPr lang="es-ES" sz="1200" dirty="0"/>
          </a:p>
        </p:txBody>
      </p:sp>
      <p:sp>
        <p:nvSpPr>
          <p:cNvPr id="15" name="14 CuadroTexto"/>
          <p:cNvSpPr txBox="1"/>
          <p:nvPr/>
        </p:nvSpPr>
        <p:spPr>
          <a:xfrm>
            <a:off x="4890410" y="4143380"/>
            <a:ext cx="1714512" cy="1846659"/>
          </a:xfrm>
          <a:prstGeom prst="rect">
            <a:avLst/>
          </a:prstGeom>
          <a:noFill/>
        </p:spPr>
        <p:txBody>
          <a:bodyPr wrap="square" rtlCol="0">
            <a:spAutoFit/>
          </a:bodyPr>
          <a:lstStyle/>
          <a:p>
            <a:pPr algn="ctr"/>
            <a:r>
              <a:rPr lang="es-AR" sz="1400" b="1" dirty="0" smtClean="0">
                <a:latin typeface="Calibri" pitchFamily="34" charset="0"/>
              </a:rPr>
              <a:t>1. </a:t>
            </a:r>
            <a:r>
              <a:rPr lang="es-AR" sz="1200" dirty="0" smtClean="0">
                <a:latin typeface="Calibri" pitchFamily="34" charset="0"/>
              </a:rPr>
              <a:t>Se establece el detalle de entrega.</a:t>
            </a:r>
          </a:p>
          <a:p>
            <a:pPr algn="ctr"/>
            <a:r>
              <a:rPr lang="es-AR" sz="1400" b="1" dirty="0" smtClean="0">
                <a:latin typeface="Calibri" pitchFamily="34" charset="0"/>
              </a:rPr>
              <a:t>2. </a:t>
            </a:r>
            <a:r>
              <a:rPr lang="es-AR" sz="1200" dirty="0" smtClean="0">
                <a:latin typeface="Calibri" pitchFamily="34" charset="0"/>
              </a:rPr>
              <a:t>Una vez autorizada la OC se envía al proveedor.</a:t>
            </a:r>
          </a:p>
          <a:p>
            <a:pPr algn="ctr"/>
            <a:r>
              <a:rPr lang="es-AR" sz="1400" b="1" dirty="0" smtClean="0">
                <a:latin typeface="Calibri" pitchFamily="34" charset="0"/>
              </a:rPr>
              <a:t>3. </a:t>
            </a:r>
            <a:r>
              <a:rPr lang="es-AR" sz="1200" dirty="0" smtClean="0">
                <a:latin typeface="Calibri" pitchFamily="34" charset="0"/>
              </a:rPr>
              <a:t>Al recibir la OC el proveedor, la misma queda en estado Perfeccionada.</a:t>
            </a:r>
            <a:endParaRPr lang="es-ES" dirty="0"/>
          </a:p>
        </p:txBody>
      </p:sp>
      <p:sp>
        <p:nvSpPr>
          <p:cNvPr id="16" name="15 CuadroTexto"/>
          <p:cNvSpPr txBox="1"/>
          <p:nvPr/>
        </p:nvSpPr>
        <p:spPr>
          <a:xfrm>
            <a:off x="6533484" y="4143380"/>
            <a:ext cx="1357322" cy="1046440"/>
          </a:xfrm>
          <a:prstGeom prst="rect">
            <a:avLst/>
          </a:prstGeom>
          <a:noFill/>
        </p:spPr>
        <p:txBody>
          <a:bodyPr wrap="square" rtlCol="0">
            <a:spAutoFit/>
          </a:bodyPr>
          <a:lstStyle/>
          <a:p>
            <a:pPr algn="ctr"/>
            <a:r>
              <a:rPr lang="es-AR" sz="1400" b="1" dirty="0" smtClean="0">
                <a:latin typeface="Calibri" pitchFamily="34" charset="0"/>
              </a:rPr>
              <a:t>1. </a:t>
            </a:r>
            <a:r>
              <a:rPr lang="es-AR" sz="1200" dirty="0" smtClean="0">
                <a:latin typeface="Calibri" pitchFamily="34" charset="0"/>
              </a:rPr>
              <a:t>Solo puede  ser ingresado</a:t>
            </a:r>
          </a:p>
          <a:p>
            <a:pPr algn="ctr"/>
            <a:r>
              <a:rPr lang="es-AR" sz="1200" dirty="0" smtClean="0">
                <a:latin typeface="Calibri" pitchFamily="34" charset="0"/>
              </a:rPr>
              <a:t> una vez que la OC está en estado Perfeccionada</a:t>
            </a:r>
            <a:endParaRPr lang="es-ES" dirty="0"/>
          </a:p>
        </p:txBody>
      </p:sp>
      <p:sp>
        <p:nvSpPr>
          <p:cNvPr id="17" name="16 CuadroTexto"/>
          <p:cNvSpPr txBox="1"/>
          <p:nvPr/>
        </p:nvSpPr>
        <p:spPr>
          <a:xfrm>
            <a:off x="-285784" y="4143380"/>
            <a:ext cx="3143272" cy="1938992"/>
          </a:xfrm>
          <a:prstGeom prst="rect">
            <a:avLst/>
          </a:prstGeom>
          <a:noFill/>
        </p:spPr>
        <p:txBody>
          <a:bodyPr wrap="square" rtlCol="0">
            <a:spAutoFit/>
          </a:bodyPr>
          <a:lstStyle/>
          <a:p>
            <a:pPr algn="ctr"/>
            <a:r>
              <a:rPr lang="es-ES" sz="4000" b="1" dirty="0" smtClean="0"/>
              <a:t>Convenio Marco de Compras</a:t>
            </a:r>
            <a:endParaRPr lang="es-ES" sz="4000" b="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descr="template.JPG"/>
          <p:cNvPicPr>
            <a:picLocks noChangeAspect="1"/>
          </p:cNvPicPr>
          <p:nvPr/>
        </p:nvPicPr>
        <p:blipFill>
          <a:blip r:embed="rId2"/>
          <a:stretch>
            <a:fillRect/>
          </a:stretch>
        </p:blipFill>
        <p:spPr>
          <a:xfrm>
            <a:off x="0" y="0"/>
            <a:ext cx="9144000" cy="6858000"/>
          </a:xfrm>
          <a:prstGeom prst="rect">
            <a:avLst/>
          </a:prstGeom>
        </p:spPr>
      </p:pic>
      <p:sp>
        <p:nvSpPr>
          <p:cNvPr id="3" name="2 CuadroTexto"/>
          <p:cNvSpPr txBox="1"/>
          <p:nvPr/>
        </p:nvSpPr>
        <p:spPr>
          <a:xfrm>
            <a:off x="2071670" y="1928802"/>
            <a:ext cx="4357718" cy="707886"/>
          </a:xfrm>
          <a:prstGeom prst="rect">
            <a:avLst/>
          </a:prstGeom>
          <a:noFill/>
        </p:spPr>
        <p:txBody>
          <a:bodyPr wrap="square" rtlCol="0">
            <a:spAutoFit/>
          </a:bodyPr>
          <a:lstStyle/>
          <a:p>
            <a:pPr algn="ctr"/>
            <a:r>
              <a:rPr lang="es-ES" sz="4000" b="1" dirty="0" smtClean="0"/>
              <a:t>¡Muchas gracias!</a:t>
            </a:r>
            <a:endParaRPr lang="es-ES" sz="4000" b="1" dirty="0"/>
          </a:p>
        </p:txBody>
      </p:sp>
      <p:sp>
        <p:nvSpPr>
          <p:cNvPr id="4" name="3 CuadroTexto"/>
          <p:cNvSpPr txBox="1"/>
          <p:nvPr/>
        </p:nvSpPr>
        <p:spPr>
          <a:xfrm>
            <a:off x="1214414" y="3571876"/>
            <a:ext cx="6072230" cy="1107996"/>
          </a:xfrm>
          <a:prstGeom prst="rect">
            <a:avLst/>
          </a:prstGeom>
          <a:noFill/>
        </p:spPr>
        <p:txBody>
          <a:bodyPr wrap="square" rtlCol="0">
            <a:spAutoFit/>
          </a:bodyPr>
          <a:lstStyle/>
          <a:p>
            <a:pPr algn="ctr"/>
            <a:r>
              <a:rPr lang="es-ES" sz="2200" dirty="0" smtClean="0">
                <a:solidFill>
                  <a:schemeClr val="bg1">
                    <a:lumMod val="50000"/>
                  </a:schemeClr>
                </a:solidFill>
                <a:effectLst>
                  <a:outerShdw blurRad="38100" dist="38100" dir="2700000" algn="tl">
                    <a:srgbClr val="000000">
                      <a:alpha val="43137"/>
                    </a:srgbClr>
                  </a:outerShdw>
                </a:effectLst>
              </a:rPr>
              <a:t>Dra. Fabiana R. Costanza</a:t>
            </a:r>
          </a:p>
          <a:p>
            <a:pPr algn="ctr"/>
            <a:r>
              <a:rPr lang="es-ES" sz="2200" dirty="0" smtClean="0">
                <a:solidFill>
                  <a:schemeClr val="bg1">
                    <a:lumMod val="50000"/>
                  </a:schemeClr>
                </a:solidFill>
                <a:effectLst>
                  <a:outerShdw blurRad="38100" dist="38100" dir="2700000" algn="tl">
                    <a:srgbClr val="000000">
                      <a:alpha val="43137"/>
                    </a:srgbClr>
                  </a:outerShdw>
                </a:effectLst>
              </a:rPr>
              <a:t>Mail: </a:t>
            </a:r>
            <a:r>
              <a:rPr lang="es-ES" sz="2200" dirty="0" smtClean="0">
                <a:solidFill>
                  <a:schemeClr val="bg1">
                    <a:lumMod val="50000"/>
                  </a:schemeClr>
                </a:solidFill>
                <a:effectLst>
                  <a:outerShdw blurRad="38100" dist="38100" dir="2700000" algn="tl">
                    <a:srgbClr val="000000">
                      <a:alpha val="43137"/>
                    </a:srgbClr>
                  </a:outerShdw>
                </a:effectLst>
                <a:hlinkClick r:id="rId3"/>
              </a:rPr>
              <a:t>fcostanza@buenosaires.gob.ar</a:t>
            </a:r>
            <a:endParaRPr lang="es-ES" sz="2200" dirty="0" smtClean="0">
              <a:solidFill>
                <a:schemeClr val="bg1">
                  <a:lumMod val="50000"/>
                </a:schemeClr>
              </a:solidFill>
              <a:effectLst>
                <a:outerShdw blurRad="38100" dist="38100" dir="2700000" algn="tl">
                  <a:srgbClr val="000000">
                    <a:alpha val="43137"/>
                  </a:srgbClr>
                </a:outerShdw>
              </a:effectLst>
            </a:endParaRPr>
          </a:p>
          <a:p>
            <a:pPr algn="ctr"/>
            <a:r>
              <a:rPr lang="es-ES" sz="2200" dirty="0" smtClean="0">
                <a:solidFill>
                  <a:schemeClr val="bg1">
                    <a:lumMod val="50000"/>
                  </a:schemeClr>
                </a:solidFill>
                <a:effectLst>
                  <a:outerShdw blurRad="38100" dist="38100" dir="2700000" algn="tl">
                    <a:srgbClr val="000000">
                      <a:alpha val="43137"/>
                    </a:srgbClr>
                  </a:outerShdw>
                </a:effectLst>
              </a:rPr>
              <a:t>Tel: (011) 15 3692 0176</a:t>
            </a:r>
            <a:endParaRPr lang="es-ES" sz="2200" dirty="0">
              <a:solidFill>
                <a:schemeClr val="bg1">
                  <a:lumMod val="50000"/>
                </a:schemeClr>
              </a:solidFill>
              <a:effectLst>
                <a:outerShdw blurRad="38100" dist="38100" dir="2700000" algn="tl">
                  <a:srgbClr val="000000">
                    <a:alpha val="43137"/>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27 Imagen" descr="template.JPG"/>
          <p:cNvPicPr>
            <a:picLocks noChangeAspect="1"/>
          </p:cNvPicPr>
          <p:nvPr/>
        </p:nvPicPr>
        <p:blipFill>
          <a:blip r:embed="rId2"/>
          <a:stretch>
            <a:fillRect/>
          </a:stretch>
        </p:blipFill>
        <p:spPr>
          <a:xfrm>
            <a:off x="0" y="0"/>
            <a:ext cx="9144000" cy="6858000"/>
          </a:xfrm>
          <a:prstGeom prst="rect">
            <a:avLst/>
          </a:prstGeom>
        </p:spPr>
      </p:pic>
      <p:graphicFrame>
        <p:nvGraphicFramePr>
          <p:cNvPr id="6" name="5 Diagrama"/>
          <p:cNvGraphicFramePr/>
          <p:nvPr/>
        </p:nvGraphicFramePr>
        <p:xfrm>
          <a:off x="0" y="-142876"/>
          <a:ext cx="8786842" cy="65008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10" name="9 Conector recto"/>
          <p:cNvCxnSpPr/>
          <p:nvPr/>
        </p:nvCxnSpPr>
        <p:spPr>
          <a:xfrm rot="5400000">
            <a:off x="-2261215" y="3036091"/>
            <a:ext cx="4929222" cy="1588"/>
          </a:xfrm>
          <a:prstGeom prst="line">
            <a:avLst/>
          </a:prstGeom>
          <a:ln w="57150">
            <a:solidFill>
              <a:srgbClr val="7A5E9C"/>
            </a:solidFill>
          </a:ln>
        </p:spPr>
        <p:style>
          <a:lnRef idx="1">
            <a:schemeClr val="accent1"/>
          </a:lnRef>
          <a:fillRef idx="0">
            <a:schemeClr val="accent1"/>
          </a:fillRef>
          <a:effectRef idx="0">
            <a:schemeClr val="accent1"/>
          </a:effectRef>
          <a:fontRef idx="minor">
            <a:schemeClr val="tx1"/>
          </a:fontRef>
        </p:style>
      </p:cxnSp>
      <p:cxnSp>
        <p:nvCxnSpPr>
          <p:cNvPr id="12" name="11 Conector recto de flecha"/>
          <p:cNvCxnSpPr/>
          <p:nvPr/>
        </p:nvCxnSpPr>
        <p:spPr>
          <a:xfrm>
            <a:off x="203396" y="1071546"/>
            <a:ext cx="214314" cy="1588"/>
          </a:xfrm>
          <a:prstGeom prst="straightConnector1">
            <a:avLst/>
          </a:prstGeom>
          <a:ln w="38100">
            <a:solidFill>
              <a:srgbClr val="7A5E9C"/>
            </a:solidFill>
            <a:tailEnd type="arrow"/>
          </a:ln>
        </p:spPr>
        <p:style>
          <a:lnRef idx="1">
            <a:schemeClr val="accent1"/>
          </a:lnRef>
          <a:fillRef idx="0">
            <a:schemeClr val="accent1"/>
          </a:fillRef>
          <a:effectRef idx="0">
            <a:schemeClr val="accent1"/>
          </a:effectRef>
          <a:fontRef idx="minor">
            <a:schemeClr val="tx1"/>
          </a:fontRef>
        </p:style>
      </p:cxnSp>
      <p:cxnSp>
        <p:nvCxnSpPr>
          <p:cNvPr id="13" name="12 Conector recto de flecha"/>
          <p:cNvCxnSpPr/>
          <p:nvPr/>
        </p:nvCxnSpPr>
        <p:spPr>
          <a:xfrm>
            <a:off x="203396" y="1357298"/>
            <a:ext cx="214314" cy="1588"/>
          </a:xfrm>
          <a:prstGeom prst="straightConnector1">
            <a:avLst/>
          </a:prstGeom>
          <a:ln w="38100">
            <a:solidFill>
              <a:srgbClr val="7A5E9C"/>
            </a:solidFill>
            <a:tailEnd type="arrow"/>
          </a:ln>
        </p:spPr>
        <p:style>
          <a:lnRef idx="1">
            <a:schemeClr val="accent1"/>
          </a:lnRef>
          <a:fillRef idx="0">
            <a:schemeClr val="accent1"/>
          </a:fillRef>
          <a:effectRef idx="0">
            <a:schemeClr val="accent1"/>
          </a:effectRef>
          <a:fontRef idx="minor">
            <a:schemeClr val="tx1"/>
          </a:fontRef>
        </p:style>
      </p:cxnSp>
      <p:cxnSp>
        <p:nvCxnSpPr>
          <p:cNvPr id="14" name="13 Conector recto de flecha"/>
          <p:cNvCxnSpPr/>
          <p:nvPr/>
        </p:nvCxnSpPr>
        <p:spPr>
          <a:xfrm>
            <a:off x="203396" y="1643050"/>
            <a:ext cx="214314" cy="1588"/>
          </a:xfrm>
          <a:prstGeom prst="straightConnector1">
            <a:avLst/>
          </a:prstGeom>
          <a:ln w="38100">
            <a:solidFill>
              <a:srgbClr val="7A5E9C"/>
            </a:solidFill>
            <a:tailEnd type="arrow"/>
          </a:ln>
        </p:spPr>
        <p:style>
          <a:lnRef idx="1">
            <a:schemeClr val="accent1"/>
          </a:lnRef>
          <a:fillRef idx="0">
            <a:schemeClr val="accent1"/>
          </a:fillRef>
          <a:effectRef idx="0">
            <a:schemeClr val="accent1"/>
          </a:effectRef>
          <a:fontRef idx="minor">
            <a:schemeClr val="tx1"/>
          </a:fontRef>
        </p:style>
      </p:cxnSp>
      <p:cxnSp>
        <p:nvCxnSpPr>
          <p:cNvPr id="15" name="14 Conector recto de flecha"/>
          <p:cNvCxnSpPr/>
          <p:nvPr/>
        </p:nvCxnSpPr>
        <p:spPr>
          <a:xfrm>
            <a:off x="203396" y="2225440"/>
            <a:ext cx="214314" cy="1588"/>
          </a:xfrm>
          <a:prstGeom prst="straightConnector1">
            <a:avLst/>
          </a:prstGeom>
          <a:ln w="38100">
            <a:solidFill>
              <a:srgbClr val="7A5E9C"/>
            </a:solidFill>
            <a:tailEnd type="arrow"/>
          </a:ln>
        </p:spPr>
        <p:style>
          <a:lnRef idx="1">
            <a:schemeClr val="accent1"/>
          </a:lnRef>
          <a:fillRef idx="0">
            <a:schemeClr val="accent1"/>
          </a:fillRef>
          <a:effectRef idx="0">
            <a:schemeClr val="accent1"/>
          </a:effectRef>
          <a:fontRef idx="minor">
            <a:schemeClr val="tx1"/>
          </a:fontRef>
        </p:style>
      </p:cxnSp>
      <p:cxnSp>
        <p:nvCxnSpPr>
          <p:cNvPr id="16" name="15 Conector recto de flecha"/>
          <p:cNvCxnSpPr/>
          <p:nvPr/>
        </p:nvCxnSpPr>
        <p:spPr>
          <a:xfrm>
            <a:off x="214282" y="3143248"/>
            <a:ext cx="214314" cy="1588"/>
          </a:xfrm>
          <a:prstGeom prst="straightConnector1">
            <a:avLst/>
          </a:prstGeom>
          <a:ln w="38100">
            <a:solidFill>
              <a:srgbClr val="7A5E9C"/>
            </a:solidFill>
            <a:tailEnd type="arrow"/>
          </a:ln>
        </p:spPr>
        <p:style>
          <a:lnRef idx="1">
            <a:schemeClr val="accent1"/>
          </a:lnRef>
          <a:fillRef idx="0">
            <a:schemeClr val="accent1"/>
          </a:fillRef>
          <a:effectRef idx="0">
            <a:schemeClr val="accent1"/>
          </a:effectRef>
          <a:fontRef idx="minor">
            <a:schemeClr val="tx1"/>
          </a:fontRef>
        </p:style>
      </p:cxnSp>
      <p:cxnSp>
        <p:nvCxnSpPr>
          <p:cNvPr id="17" name="16 Conector recto de flecha"/>
          <p:cNvCxnSpPr/>
          <p:nvPr/>
        </p:nvCxnSpPr>
        <p:spPr>
          <a:xfrm>
            <a:off x="214282" y="3429000"/>
            <a:ext cx="214314" cy="1588"/>
          </a:xfrm>
          <a:prstGeom prst="straightConnector1">
            <a:avLst/>
          </a:prstGeom>
          <a:ln w="38100">
            <a:solidFill>
              <a:srgbClr val="7A5E9C"/>
            </a:solidFill>
            <a:tailEnd type="arrow"/>
          </a:ln>
        </p:spPr>
        <p:style>
          <a:lnRef idx="1">
            <a:schemeClr val="accent1"/>
          </a:lnRef>
          <a:fillRef idx="0">
            <a:schemeClr val="accent1"/>
          </a:fillRef>
          <a:effectRef idx="0">
            <a:schemeClr val="accent1"/>
          </a:effectRef>
          <a:fontRef idx="minor">
            <a:schemeClr val="tx1"/>
          </a:fontRef>
        </p:style>
      </p:cxnSp>
      <p:cxnSp>
        <p:nvCxnSpPr>
          <p:cNvPr id="18" name="17 Conector recto de flecha"/>
          <p:cNvCxnSpPr/>
          <p:nvPr/>
        </p:nvCxnSpPr>
        <p:spPr>
          <a:xfrm>
            <a:off x="214282" y="4000504"/>
            <a:ext cx="214314" cy="1588"/>
          </a:xfrm>
          <a:prstGeom prst="straightConnector1">
            <a:avLst/>
          </a:prstGeom>
          <a:ln w="38100">
            <a:solidFill>
              <a:srgbClr val="7A5E9C"/>
            </a:solidFill>
            <a:tailEnd type="arrow"/>
          </a:ln>
        </p:spPr>
        <p:style>
          <a:lnRef idx="1">
            <a:schemeClr val="accent1"/>
          </a:lnRef>
          <a:fillRef idx="0">
            <a:schemeClr val="accent1"/>
          </a:fillRef>
          <a:effectRef idx="0">
            <a:schemeClr val="accent1"/>
          </a:effectRef>
          <a:fontRef idx="minor">
            <a:schemeClr val="tx1"/>
          </a:fontRef>
        </p:style>
      </p:cxnSp>
      <p:cxnSp>
        <p:nvCxnSpPr>
          <p:cNvPr id="19" name="18 Conector recto de flecha"/>
          <p:cNvCxnSpPr/>
          <p:nvPr/>
        </p:nvCxnSpPr>
        <p:spPr>
          <a:xfrm>
            <a:off x="214282" y="4643446"/>
            <a:ext cx="214314" cy="1588"/>
          </a:xfrm>
          <a:prstGeom prst="straightConnector1">
            <a:avLst/>
          </a:prstGeom>
          <a:ln w="38100">
            <a:solidFill>
              <a:srgbClr val="7A5E9C"/>
            </a:solidFill>
            <a:tailEnd type="arrow"/>
          </a:ln>
        </p:spPr>
        <p:style>
          <a:lnRef idx="1">
            <a:schemeClr val="accent1"/>
          </a:lnRef>
          <a:fillRef idx="0">
            <a:schemeClr val="accent1"/>
          </a:fillRef>
          <a:effectRef idx="0">
            <a:schemeClr val="accent1"/>
          </a:effectRef>
          <a:fontRef idx="minor">
            <a:schemeClr val="tx1"/>
          </a:fontRef>
        </p:style>
      </p:cxnSp>
      <p:cxnSp>
        <p:nvCxnSpPr>
          <p:cNvPr id="20" name="19 Conector recto de flecha"/>
          <p:cNvCxnSpPr/>
          <p:nvPr/>
        </p:nvCxnSpPr>
        <p:spPr>
          <a:xfrm>
            <a:off x="214282" y="4929198"/>
            <a:ext cx="214314" cy="1588"/>
          </a:xfrm>
          <a:prstGeom prst="straightConnector1">
            <a:avLst/>
          </a:prstGeom>
          <a:ln w="38100">
            <a:solidFill>
              <a:srgbClr val="7A5E9C"/>
            </a:solidFill>
            <a:tailEnd type="arrow"/>
          </a:ln>
        </p:spPr>
        <p:style>
          <a:lnRef idx="1">
            <a:schemeClr val="accent1"/>
          </a:lnRef>
          <a:fillRef idx="0">
            <a:schemeClr val="accent1"/>
          </a:fillRef>
          <a:effectRef idx="0">
            <a:schemeClr val="accent1"/>
          </a:effectRef>
          <a:fontRef idx="minor">
            <a:schemeClr val="tx1"/>
          </a:fontRef>
        </p:style>
      </p:cxnSp>
      <p:cxnSp>
        <p:nvCxnSpPr>
          <p:cNvPr id="21" name="20 Conector recto de flecha"/>
          <p:cNvCxnSpPr/>
          <p:nvPr/>
        </p:nvCxnSpPr>
        <p:spPr>
          <a:xfrm>
            <a:off x="214282" y="5500702"/>
            <a:ext cx="214314" cy="1588"/>
          </a:xfrm>
          <a:prstGeom prst="straightConnector1">
            <a:avLst/>
          </a:prstGeom>
          <a:ln w="38100">
            <a:solidFill>
              <a:srgbClr val="7A5E9C"/>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29 Imagen" descr="template.JPG"/>
          <p:cNvPicPr>
            <a:picLocks noChangeAspect="1"/>
          </p:cNvPicPr>
          <p:nvPr/>
        </p:nvPicPr>
        <p:blipFill>
          <a:blip r:embed="rId2"/>
          <a:stretch>
            <a:fillRect/>
          </a:stretch>
        </p:blipFill>
        <p:spPr>
          <a:xfrm>
            <a:off x="0" y="0"/>
            <a:ext cx="9144000" cy="6858000"/>
          </a:xfrm>
          <a:prstGeom prst="rect">
            <a:avLst/>
          </a:prstGeom>
        </p:spPr>
      </p:pic>
      <p:grpSp>
        <p:nvGrpSpPr>
          <p:cNvPr id="5" name="4 Grupo"/>
          <p:cNvGrpSpPr/>
          <p:nvPr/>
        </p:nvGrpSpPr>
        <p:grpSpPr>
          <a:xfrm>
            <a:off x="38748" y="21772"/>
            <a:ext cx="7572428" cy="560413"/>
            <a:chOff x="43" y="4330398"/>
            <a:chExt cx="7215058" cy="560413"/>
          </a:xfrm>
        </p:grpSpPr>
        <p:sp>
          <p:nvSpPr>
            <p:cNvPr id="9" name="8 Rectángulo redondeado"/>
            <p:cNvSpPr/>
            <p:nvPr/>
          </p:nvSpPr>
          <p:spPr>
            <a:xfrm>
              <a:off x="43" y="4330398"/>
              <a:ext cx="7215058" cy="560413"/>
            </a:xfrm>
            <a:prstGeom prst="roundRect">
              <a:avLst/>
            </a:prstGeom>
          </p:spPr>
          <p:style>
            <a:lnRef idx="2">
              <a:schemeClr val="lt1">
                <a:hueOff val="0"/>
                <a:satOff val="0"/>
                <a:lumOff val="0"/>
                <a:alphaOff val="0"/>
              </a:schemeClr>
            </a:lnRef>
            <a:fillRef idx="1">
              <a:schemeClr val="accent4">
                <a:hueOff val="-4464770"/>
                <a:satOff val="26899"/>
                <a:lumOff val="2156"/>
                <a:alphaOff val="0"/>
              </a:schemeClr>
            </a:fillRef>
            <a:effectRef idx="0">
              <a:schemeClr val="accent4">
                <a:hueOff val="-4464770"/>
                <a:satOff val="26899"/>
                <a:lumOff val="2156"/>
                <a:alphaOff val="0"/>
              </a:schemeClr>
            </a:effectRef>
            <a:fontRef idx="minor">
              <a:schemeClr val="lt1"/>
            </a:fontRef>
          </p:style>
        </p:sp>
        <p:sp>
          <p:nvSpPr>
            <p:cNvPr id="10" name="9 Rectángulo"/>
            <p:cNvSpPr/>
            <p:nvPr/>
          </p:nvSpPr>
          <p:spPr>
            <a:xfrm>
              <a:off x="27400" y="4357755"/>
              <a:ext cx="7160344" cy="50569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es-ES" sz="3000" kern="1200" dirty="0" smtClean="0"/>
                <a:t>Unidades Operativas de Contrataciones</a:t>
              </a:r>
              <a:endParaRPr lang="es-ES" sz="3000" kern="1200" dirty="0"/>
            </a:p>
          </p:txBody>
        </p:sp>
      </p:grpSp>
      <p:grpSp>
        <p:nvGrpSpPr>
          <p:cNvPr id="6" name="5 Grupo"/>
          <p:cNvGrpSpPr/>
          <p:nvPr/>
        </p:nvGrpSpPr>
        <p:grpSpPr>
          <a:xfrm>
            <a:off x="250001" y="3304295"/>
            <a:ext cx="8643998" cy="1059840"/>
            <a:chOff x="0" y="5140828"/>
            <a:chExt cx="8643998" cy="1059840"/>
          </a:xfrm>
        </p:grpSpPr>
        <p:sp>
          <p:nvSpPr>
            <p:cNvPr id="7" name="6 Rectángulo"/>
            <p:cNvSpPr/>
            <p:nvPr/>
          </p:nvSpPr>
          <p:spPr>
            <a:xfrm>
              <a:off x="0" y="5140828"/>
              <a:ext cx="8643998" cy="105984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8" name="7 Rectángulo"/>
            <p:cNvSpPr/>
            <p:nvPr/>
          </p:nvSpPr>
          <p:spPr>
            <a:xfrm>
              <a:off x="0" y="5140828"/>
              <a:ext cx="8643998" cy="105984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74447" tIns="31750" rIns="177800" bIns="31750" numCol="1" spcCol="1270" anchor="t" anchorCtr="0">
              <a:noAutofit/>
            </a:bodyPr>
            <a:lstStyle/>
            <a:p>
              <a:pPr marL="228600" lvl="1" indent="-228600" algn="l" defTabSz="1111250">
                <a:lnSpc>
                  <a:spcPct val="90000"/>
                </a:lnSpc>
                <a:spcBef>
                  <a:spcPct val="0"/>
                </a:spcBef>
                <a:spcAft>
                  <a:spcPct val="20000"/>
                </a:spcAft>
                <a:buChar char="••"/>
              </a:pPr>
              <a:endParaRPr lang="es-ES" sz="2500" kern="1200" dirty="0"/>
            </a:p>
          </p:txBody>
        </p:sp>
      </p:grpSp>
      <p:grpSp>
        <p:nvGrpSpPr>
          <p:cNvPr id="11" name="10 Grupo"/>
          <p:cNvGrpSpPr/>
          <p:nvPr/>
        </p:nvGrpSpPr>
        <p:grpSpPr>
          <a:xfrm>
            <a:off x="142844" y="428604"/>
            <a:ext cx="7643834" cy="5645994"/>
            <a:chOff x="0" y="857232"/>
            <a:chExt cx="7643834" cy="5645994"/>
          </a:xfrm>
        </p:grpSpPr>
        <p:sp>
          <p:nvSpPr>
            <p:cNvPr id="12" name="11 Rectángulo"/>
            <p:cNvSpPr/>
            <p:nvPr/>
          </p:nvSpPr>
          <p:spPr>
            <a:xfrm>
              <a:off x="0" y="857232"/>
              <a:ext cx="7643834" cy="543168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3" name="12 Rectángulo"/>
            <p:cNvSpPr/>
            <p:nvPr/>
          </p:nvSpPr>
          <p:spPr>
            <a:xfrm>
              <a:off x="0" y="1071546"/>
              <a:ext cx="7500990" cy="543168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42692" tIns="20320" rIns="113792" bIns="20320" numCol="1" spcCol="1270" anchor="t" anchorCtr="0">
              <a:noAutofit/>
            </a:bodyPr>
            <a:lstStyle/>
            <a:p>
              <a:pPr algn="just">
                <a:lnSpc>
                  <a:spcPct val="130000"/>
                </a:lnSpc>
                <a:buFont typeface="Arial" pitchFamily="34" charset="0"/>
                <a:buChar char="•"/>
              </a:pPr>
              <a:r>
                <a:rPr lang="es-ES_tradnl" sz="1600" b="1" dirty="0" smtClean="0">
                  <a:solidFill>
                    <a:schemeClr val="accent5">
                      <a:lumMod val="75000"/>
                    </a:schemeClr>
                  </a:solidFill>
                </a:rPr>
                <a:t> Recomendar </a:t>
              </a:r>
              <a:r>
                <a:rPr lang="es-ES_tradnl" sz="1600" b="1" dirty="0">
                  <a:solidFill>
                    <a:schemeClr val="accent5">
                      <a:lumMod val="75000"/>
                    </a:schemeClr>
                  </a:solidFill>
                </a:rPr>
                <a:t>y asesorar a la autoridad competente </a:t>
              </a:r>
              <a:r>
                <a:rPr lang="es-ES_tradnl" sz="1600" dirty="0"/>
                <a:t>en cuestiones de interpretación de los contratos, resolución de las dudas que ofrezca su cumplimiento, modificaciones, disposiciones de caducidad, rescisión o resolución, por razones de oportunidad, mérito o conveniencia</a:t>
              </a:r>
              <a:r>
                <a:rPr lang="es-ES_tradnl" sz="1600" dirty="0" smtClean="0"/>
                <a:t>;</a:t>
              </a:r>
              <a:endParaRPr lang="es-ES" sz="1600" dirty="0"/>
            </a:p>
            <a:p>
              <a:pPr algn="just">
                <a:lnSpc>
                  <a:spcPct val="130000"/>
                </a:lnSpc>
                <a:buFont typeface="Arial" pitchFamily="34" charset="0"/>
                <a:buChar char="•"/>
              </a:pPr>
              <a:r>
                <a:rPr lang="es-ES_tradnl" sz="1600" b="1" dirty="0" smtClean="0">
                  <a:solidFill>
                    <a:schemeClr val="accent5">
                      <a:lumMod val="75000"/>
                    </a:schemeClr>
                  </a:solidFill>
                </a:rPr>
                <a:t> Controlar</a:t>
              </a:r>
              <a:r>
                <a:rPr lang="es-ES_tradnl" sz="1600" b="1" dirty="0">
                  <a:solidFill>
                    <a:schemeClr val="accent5">
                      <a:lumMod val="75000"/>
                    </a:schemeClr>
                  </a:solidFill>
                </a:rPr>
                <a:t>, inspeccionar y dirigir </a:t>
              </a:r>
              <a:r>
                <a:rPr lang="es-ES_tradnl" sz="1600" dirty="0"/>
                <a:t>la respectiva contratación</a:t>
              </a:r>
              <a:r>
                <a:rPr lang="es-ES_tradnl" sz="1600" dirty="0" smtClean="0"/>
                <a:t>;</a:t>
              </a:r>
              <a:endParaRPr lang="es-ES" sz="1600" dirty="0"/>
            </a:p>
            <a:p>
              <a:pPr algn="just">
                <a:lnSpc>
                  <a:spcPct val="130000"/>
                </a:lnSpc>
                <a:buFont typeface="Arial" pitchFamily="34" charset="0"/>
                <a:buChar char="•"/>
              </a:pPr>
              <a:r>
                <a:rPr lang="es-ES_tradnl" sz="1600" dirty="0" smtClean="0"/>
                <a:t> </a:t>
              </a:r>
              <a:r>
                <a:rPr lang="es-ES_tradnl" sz="1600" b="1" dirty="0" smtClean="0">
                  <a:solidFill>
                    <a:schemeClr val="accent5">
                      <a:lumMod val="75000"/>
                    </a:schemeClr>
                  </a:solidFill>
                </a:rPr>
                <a:t>Recomendar </a:t>
              </a:r>
              <a:r>
                <a:rPr lang="es-ES_tradnl" sz="1600" b="1" dirty="0">
                  <a:solidFill>
                    <a:schemeClr val="accent5">
                      <a:lumMod val="75000"/>
                    </a:schemeClr>
                  </a:solidFill>
                </a:rPr>
                <a:t>a la autoridad competente la ejecución por sí o por terceros del objeto </a:t>
              </a:r>
              <a:r>
                <a:rPr lang="es-ES_tradnl" sz="1600" dirty="0"/>
                <a:t>del contrato, cuando el </a:t>
              </a:r>
              <a:r>
                <a:rPr lang="es-ES_tradnl" sz="1600" dirty="0" err="1"/>
                <a:t>cocontratante</a:t>
              </a:r>
              <a:r>
                <a:rPr lang="es-ES_tradnl" sz="1600" dirty="0"/>
                <a:t> no lo hiciera dentro de los plazos establecidos, cuando medien cuestiones de urgencia y no puedan ser resueltos por otros medios</a:t>
              </a:r>
              <a:r>
                <a:rPr lang="es-ES_tradnl" sz="1600" dirty="0" smtClean="0"/>
                <a:t>;</a:t>
              </a:r>
              <a:r>
                <a:rPr lang="es-ES_tradnl" sz="1600" dirty="0"/>
                <a:t> </a:t>
              </a:r>
              <a:endParaRPr lang="es-ES" sz="1600" dirty="0"/>
            </a:p>
            <a:p>
              <a:pPr algn="just">
                <a:lnSpc>
                  <a:spcPct val="130000"/>
                </a:lnSpc>
                <a:buFont typeface="Arial" pitchFamily="34" charset="0"/>
                <a:buChar char="•"/>
              </a:pPr>
              <a:r>
                <a:rPr lang="es-ES_tradnl" sz="1600" dirty="0" smtClean="0"/>
                <a:t> </a:t>
              </a:r>
              <a:r>
                <a:rPr lang="es-ES_tradnl" sz="1600" b="1" dirty="0" smtClean="0">
                  <a:solidFill>
                    <a:schemeClr val="accent5">
                      <a:lumMod val="75000"/>
                    </a:schemeClr>
                  </a:solidFill>
                </a:rPr>
                <a:t>Advertir </a:t>
              </a:r>
              <a:r>
                <a:rPr lang="es-ES_tradnl" sz="1600" b="1" dirty="0">
                  <a:solidFill>
                    <a:schemeClr val="accent5">
                      <a:lumMod val="75000"/>
                    </a:schemeClr>
                  </a:solidFill>
                </a:rPr>
                <a:t>a la autoridad competente sobre la necesidad de imponer las penalidades y sanciones </a:t>
              </a:r>
              <a:r>
                <a:rPr lang="es-ES_tradnl" sz="1600" dirty="0"/>
                <a:t>previstas en los contratos específicos a los oferentes y a los </a:t>
              </a:r>
              <a:r>
                <a:rPr lang="es-ES_tradnl" sz="1600" dirty="0" err="1"/>
                <a:t>cocontratantes</a:t>
              </a:r>
              <a:r>
                <a:rPr lang="es-ES_tradnl" sz="1600" dirty="0"/>
                <a:t>, cuando éstos incumplieran sus </a:t>
              </a:r>
              <a:r>
                <a:rPr lang="es-ES_tradnl" sz="1600" dirty="0" smtClean="0"/>
                <a:t>obligaciones</a:t>
              </a:r>
              <a:r>
                <a:rPr lang="es-ES_tradnl" sz="1600" dirty="0"/>
                <a:t>;</a:t>
              </a:r>
              <a:endParaRPr lang="es-ES" sz="1600" dirty="0"/>
            </a:p>
            <a:p>
              <a:pPr algn="just">
                <a:lnSpc>
                  <a:spcPct val="130000"/>
                </a:lnSpc>
                <a:buFont typeface="Arial" pitchFamily="34" charset="0"/>
                <a:buChar char="•"/>
              </a:pPr>
              <a:r>
                <a:rPr lang="es-ES_tradnl" sz="1600" dirty="0" smtClean="0"/>
                <a:t> Elaborar </a:t>
              </a:r>
              <a:r>
                <a:rPr lang="es-ES_tradnl" sz="1600" dirty="0"/>
                <a:t>los </a:t>
              </a:r>
              <a:r>
                <a:rPr lang="es-ES_tradnl" sz="1600" b="1" dirty="0">
                  <a:solidFill>
                    <a:schemeClr val="accent5">
                      <a:lumMod val="75000"/>
                    </a:schemeClr>
                  </a:solidFill>
                </a:rPr>
                <a:t>pliegos de bases y condiciones particulares</a:t>
              </a:r>
              <a:r>
                <a:rPr lang="es-ES_tradnl" sz="1600" dirty="0" smtClean="0"/>
                <a:t>;</a:t>
              </a:r>
              <a:endParaRPr lang="es-ES" sz="1600" dirty="0"/>
            </a:p>
            <a:p>
              <a:pPr algn="just">
                <a:lnSpc>
                  <a:spcPct val="130000"/>
                </a:lnSpc>
                <a:buFont typeface="Arial" pitchFamily="34" charset="0"/>
                <a:buChar char="•"/>
              </a:pPr>
              <a:r>
                <a:rPr lang="es-ES_tradnl" sz="1600" dirty="0" smtClean="0"/>
                <a:t> </a:t>
              </a:r>
              <a:r>
                <a:rPr lang="es-ES_tradnl" sz="1600" b="1" dirty="0" smtClean="0">
                  <a:solidFill>
                    <a:schemeClr val="accent5">
                      <a:lumMod val="75000"/>
                    </a:schemeClr>
                  </a:solidFill>
                </a:rPr>
                <a:t>Informar </a:t>
              </a:r>
              <a:r>
                <a:rPr lang="es-ES_tradnl" sz="1600" b="1" dirty="0">
                  <a:solidFill>
                    <a:schemeClr val="accent5">
                      <a:lumMod val="75000"/>
                    </a:schemeClr>
                  </a:solidFill>
                </a:rPr>
                <a:t>al Órgano Rector </a:t>
              </a:r>
              <a:r>
                <a:rPr lang="es-ES_tradnl" sz="1600" dirty="0"/>
                <a:t>sobre la evolución de la gestión de las adquisiciones bajo su responsabilidad, con el fin de integrarlas al Sistema de Información</a:t>
              </a:r>
              <a:r>
                <a:rPr lang="es-ES_tradnl" sz="1600" dirty="0" smtClean="0"/>
                <a:t>;</a:t>
              </a:r>
              <a:endParaRPr lang="es-ES" sz="1600" dirty="0"/>
            </a:p>
            <a:p>
              <a:pPr algn="just">
                <a:lnSpc>
                  <a:spcPct val="130000"/>
                </a:lnSpc>
                <a:buFont typeface="Arial" pitchFamily="34" charset="0"/>
                <a:buChar char="•"/>
              </a:pPr>
              <a:r>
                <a:rPr lang="es-ES_tradnl" sz="1600" dirty="0" smtClean="0"/>
                <a:t> </a:t>
              </a:r>
              <a:r>
                <a:rPr lang="es-ES_tradnl" sz="1600" b="1" dirty="0" smtClean="0">
                  <a:solidFill>
                    <a:schemeClr val="accent5">
                      <a:lumMod val="75000"/>
                    </a:schemeClr>
                  </a:solidFill>
                </a:rPr>
                <a:t>Coordinar </a:t>
              </a:r>
              <a:r>
                <a:rPr lang="es-ES_tradnl" sz="1600" b="1" dirty="0">
                  <a:solidFill>
                    <a:schemeClr val="accent5">
                      <a:lumMod val="75000"/>
                    </a:schemeClr>
                  </a:solidFill>
                </a:rPr>
                <a:t>y agrupar las contrataciones </a:t>
              </a:r>
              <a:r>
                <a:rPr lang="es-ES_tradnl" sz="1600" dirty="0"/>
                <a:t>a su cargo cuando se considere conveniente; </a:t>
              </a:r>
              <a:endParaRPr lang="es-ES" sz="1600" dirty="0"/>
            </a:p>
            <a:p>
              <a:pPr algn="just">
                <a:lnSpc>
                  <a:spcPct val="130000"/>
                </a:lnSpc>
                <a:buFont typeface="Arial" pitchFamily="34" charset="0"/>
                <a:buChar char="•"/>
              </a:pPr>
              <a:r>
                <a:rPr lang="es-ES_tradnl" sz="1600" dirty="0" smtClean="0"/>
                <a:t> Llevar </a:t>
              </a:r>
              <a:r>
                <a:rPr lang="es-ES_tradnl" sz="1600" dirty="0"/>
                <a:t>a cabo las contrataciones que surjan bajo su órbita.</a:t>
              </a:r>
              <a:endParaRPr lang="es-ES" sz="1600" dirty="0"/>
            </a:p>
            <a:p>
              <a:r>
                <a:rPr lang="es-ES_tradnl" b="1" dirty="0"/>
                <a:t> </a:t>
              </a:r>
              <a:endParaRPr lang="es-ES" dirty="0"/>
            </a:p>
          </p:txBody>
        </p:sp>
      </p:grpSp>
      <p:cxnSp>
        <p:nvCxnSpPr>
          <p:cNvPr id="17" name="16 Conector recto"/>
          <p:cNvCxnSpPr/>
          <p:nvPr/>
        </p:nvCxnSpPr>
        <p:spPr>
          <a:xfrm rot="5400000">
            <a:off x="-2393999" y="3250405"/>
            <a:ext cx="5358644" cy="794"/>
          </a:xfrm>
          <a:prstGeom prst="line">
            <a:avLst/>
          </a:prstGeom>
          <a:ln w="38100">
            <a:solidFill>
              <a:srgbClr val="41A7C3"/>
            </a:solidFill>
          </a:ln>
        </p:spPr>
        <p:style>
          <a:lnRef idx="1">
            <a:schemeClr val="accent1"/>
          </a:lnRef>
          <a:fillRef idx="0">
            <a:schemeClr val="accent1"/>
          </a:fillRef>
          <a:effectRef idx="0">
            <a:schemeClr val="accent1"/>
          </a:effectRef>
          <a:fontRef idx="minor">
            <a:schemeClr val="tx1"/>
          </a:fontRef>
        </p:style>
      </p:cxnSp>
      <p:cxnSp>
        <p:nvCxnSpPr>
          <p:cNvPr id="20" name="19 Conector recto de flecha"/>
          <p:cNvCxnSpPr/>
          <p:nvPr/>
        </p:nvCxnSpPr>
        <p:spPr>
          <a:xfrm>
            <a:off x="285720" y="857232"/>
            <a:ext cx="214314" cy="1588"/>
          </a:xfrm>
          <a:prstGeom prst="straightConnector1">
            <a:avLst/>
          </a:prstGeom>
          <a:ln w="28575">
            <a:solidFill>
              <a:srgbClr val="41A7C3"/>
            </a:solidFill>
            <a:tailEnd type="arrow"/>
          </a:ln>
        </p:spPr>
        <p:style>
          <a:lnRef idx="1">
            <a:schemeClr val="accent1"/>
          </a:lnRef>
          <a:fillRef idx="0">
            <a:schemeClr val="accent1"/>
          </a:fillRef>
          <a:effectRef idx="0">
            <a:schemeClr val="accent1"/>
          </a:effectRef>
          <a:fontRef idx="minor">
            <a:schemeClr val="tx1"/>
          </a:fontRef>
        </p:style>
      </p:cxnSp>
      <p:cxnSp>
        <p:nvCxnSpPr>
          <p:cNvPr id="23" name="22 Conector recto de flecha"/>
          <p:cNvCxnSpPr/>
          <p:nvPr/>
        </p:nvCxnSpPr>
        <p:spPr>
          <a:xfrm>
            <a:off x="285720" y="2091862"/>
            <a:ext cx="214314" cy="1588"/>
          </a:xfrm>
          <a:prstGeom prst="straightConnector1">
            <a:avLst/>
          </a:prstGeom>
          <a:ln w="28575">
            <a:solidFill>
              <a:srgbClr val="41A7C3"/>
            </a:solidFill>
            <a:tailEnd type="arrow"/>
          </a:ln>
        </p:spPr>
        <p:style>
          <a:lnRef idx="1">
            <a:schemeClr val="accent1"/>
          </a:lnRef>
          <a:fillRef idx="0">
            <a:schemeClr val="accent1"/>
          </a:fillRef>
          <a:effectRef idx="0">
            <a:schemeClr val="accent1"/>
          </a:effectRef>
          <a:fontRef idx="minor">
            <a:schemeClr val="tx1"/>
          </a:fontRef>
        </p:style>
      </p:cxnSp>
      <p:cxnSp>
        <p:nvCxnSpPr>
          <p:cNvPr id="24" name="23 Conector recto de flecha"/>
          <p:cNvCxnSpPr/>
          <p:nvPr/>
        </p:nvCxnSpPr>
        <p:spPr>
          <a:xfrm>
            <a:off x="285720" y="2405508"/>
            <a:ext cx="214314" cy="1588"/>
          </a:xfrm>
          <a:prstGeom prst="straightConnector1">
            <a:avLst/>
          </a:prstGeom>
          <a:ln w="28575">
            <a:solidFill>
              <a:srgbClr val="41A7C3"/>
            </a:solidFill>
            <a:tailEnd type="arrow"/>
          </a:ln>
        </p:spPr>
        <p:style>
          <a:lnRef idx="1">
            <a:schemeClr val="accent1"/>
          </a:lnRef>
          <a:fillRef idx="0">
            <a:schemeClr val="accent1"/>
          </a:fillRef>
          <a:effectRef idx="0">
            <a:schemeClr val="accent1"/>
          </a:effectRef>
          <a:fontRef idx="minor">
            <a:schemeClr val="tx1"/>
          </a:fontRef>
        </p:style>
      </p:cxnSp>
      <p:cxnSp>
        <p:nvCxnSpPr>
          <p:cNvPr id="25" name="24 Conector recto de flecha"/>
          <p:cNvCxnSpPr/>
          <p:nvPr/>
        </p:nvCxnSpPr>
        <p:spPr>
          <a:xfrm>
            <a:off x="285720" y="3675972"/>
            <a:ext cx="214314" cy="1588"/>
          </a:xfrm>
          <a:prstGeom prst="straightConnector1">
            <a:avLst/>
          </a:prstGeom>
          <a:ln w="28575">
            <a:solidFill>
              <a:srgbClr val="41A7C3"/>
            </a:solidFill>
            <a:tailEnd type="arrow"/>
          </a:ln>
        </p:spPr>
        <p:style>
          <a:lnRef idx="1">
            <a:schemeClr val="accent1"/>
          </a:lnRef>
          <a:fillRef idx="0">
            <a:schemeClr val="accent1"/>
          </a:fillRef>
          <a:effectRef idx="0">
            <a:schemeClr val="accent1"/>
          </a:effectRef>
          <a:fontRef idx="minor">
            <a:schemeClr val="tx1"/>
          </a:fontRef>
        </p:style>
      </p:cxnSp>
      <p:cxnSp>
        <p:nvCxnSpPr>
          <p:cNvPr id="26" name="25 Conector recto de flecha"/>
          <p:cNvCxnSpPr/>
          <p:nvPr/>
        </p:nvCxnSpPr>
        <p:spPr>
          <a:xfrm>
            <a:off x="285720" y="4641858"/>
            <a:ext cx="214314" cy="1588"/>
          </a:xfrm>
          <a:prstGeom prst="straightConnector1">
            <a:avLst/>
          </a:prstGeom>
          <a:ln w="28575">
            <a:solidFill>
              <a:srgbClr val="41A7C3"/>
            </a:solidFill>
            <a:tailEnd type="arrow"/>
          </a:ln>
        </p:spPr>
        <p:style>
          <a:lnRef idx="1">
            <a:schemeClr val="accent1"/>
          </a:lnRef>
          <a:fillRef idx="0">
            <a:schemeClr val="accent1"/>
          </a:fillRef>
          <a:effectRef idx="0">
            <a:schemeClr val="accent1"/>
          </a:effectRef>
          <a:fontRef idx="minor">
            <a:schemeClr val="tx1"/>
          </a:fontRef>
        </p:style>
      </p:cxnSp>
      <p:cxnSp>
        <p:nvCxnSpPr>
          <p:cNvPr id="27" name="26 Conector recto de flecha"/>
          <p:cNvCxnSpPr/>
          <p:nvPr/>
        </p:nvCxnSpPr>
        <p:spPr>
          <a:xfrm>
            <a:off x="285720" y="4966390"/>
            <a:ext cx="214314" cy="1588"/>
          </a:xfrm>
          <a:prstGeom prst="straightConnector1">
            <a:avLst/>
          </a:prstGeom>
          <a:ln w="28575">
            <a:solidFill>
              <a:srgbClr val="41A7C3"/>
            </a:solidFill>
            <a:tailEnd type="arrow"/>
          </a:ln>
        </p:spPr>
        <p:style>
          <a:lnRef idx="1">
            <a:schemeClr val="accent1"/>
          </a:lnRef>
          <a:fillRef idx="0">
            <a:schemeClr val="accent1"/>
          </a:fillRef>
          <a:effectRef idx="0">
            <a:schemeClr val="accent1"/>
          </a:effectRef>
          <a:fontRef idx="minor">
            <a:schemeClr val="tx1"/>
          </a:fontRef>
        </p:style>
      </p:cxnSp>
      <p:cxnSp>
        <p:nvCxnSpPr>
          <p:cNvPr id="28" name="27 Conector recto de flecha"/>
          <p:cNvCxnSpPr/>
          <p:nvPr/>
        </p:nvCxnSpPr>
        <p:spPr>
          <a:xfrm>
            <a:off x="285720" y="5581438"/>
            <a:ext cx="214314" cy="1588"/>
          </a:xfrm>
          <a:prstGeom prst="straightConnector1">
            <a:avLst/>
          </a:prstGeom>
          <a:ln w="28575">
            <a:solidFill>
              <a:srgbClr val="41A7C3"/>
            </a:solidFill>
            <a:tailEnd type="arrow"/>
          </a:ln>
        </p:spPr>
        <p:style>
          <a:lnRef idx="1">
            <a:schemeClr val="accent1"/>
          </a:lnRef>
          <a:fillRef idx="0">
            <a:schemeClr val="accent1"/>
          </a:fillRef>
          <a:effectRef idx="0">
            <a:schemeClr val="accent1"/>
          </a:effectRef>
          <a:fontRef idx="minor">
            <a:schemeClr val="tx1"/>
          </a:fontRef>
        </p:style>
      </p:cxnSp>
      <p:cxnSp>
        <p:nvCxnSpPr>
          <p:cNvPr id="29" name="28 Conector recto de flecha"/>
          <p:cNvCxnSpPr/>
          <p:nvPr/>
        </p:nvCxnSpPr>
        <p:spPr>
          <a:xfrm>
            <a:off x="285720" y="5916856"/>
            <a:ext cx="214314" cy="1588"/>
          </a:xfrm>
          <a:prstGeom prst="straightConnector1">
            <a:avLst/>
          </a:prstGeom>
          <a:ln w="28575">
            <a:solidFill>
              <a:srgbClr val="41A7C3"/>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7 Imagen" descr="template.JPG"/>
          <p:cNvPicPr>
            <a:picLocks noChangeAspect="1"/>
          </p:cNvPicPr>
          <p:nvPr/>
        </p:nvPicPr>
        <p:blipFill>
          <a:blip r:embed="rId2"/>
          <a:stretch>
            <a:fillRect/>
          </a:stretch>
        </p:blipFill>
        <p:spPr>
          <a:xfrm>
            <a:off x="0" y="0"/>
            <a:ext cx="9144000" cy="6858000"/>
          </a:xfrm>
          <a:prstGeom prst="rect">
            <a:avLst/>
          </a:prstGeom>
        </p:spPr>
      </p:pic>
      <p:sp>
        <p:nvSpPr>
          <p:cNvPr id="5" name="4 CuadroTexto"/>
          <p:cNvSpPr txBox="1"/>
          <p:nvPr/>
        </p:nvSpPr>
        <p:spPr>
          <a:xfrm>
            <a:off x="71406" y="285728"/>
            <a:ext cx="8286808" cy="646331"/>
          </a:xfrm>
          <a:prstGeom prst="rect">
            <a:avLst/>
          </a:prstGeom>
          <a:noFill/>
        </p:spPr>
        <p:txBody>
          <a:bodyPr wrap="square" rtlCol="0">
            <a:spAutoFit/>
          </a:bodyPr>
          <a:lstStyle/>
          <a:p>
            <a:r>
              <a:rPr lang="es-ES_tradnl" sz="3600" b="1" dirty="0"/>
              <a:t>Registro de Proveedores de </a:t>
            </a:r>
            <a:r>
              <a:rPr lang="es-ES_tradnl" sz="3600" b="1" dirty="0" smtClean="0"/>
              <a:t>la Provincia</a:t>
            </a:r>
            <a:endParaRPr lang="es-ES" sz="3600" dirty="0"/>
          </a:p>
        </p:txBody>
      </p:sp>
      <p:sp>
        <p:nvSpPr>
          <p:cNvPr id="6" name="5 CuadroTexto"/>
          <p:cNvSpPr txBox="1"/>
          <p:nvPr/>
        </p:nvSpPr>
        <p:spPr>
          <a:xfrm>
            <a:off x="71406" y="857232"/>
            <a:ext cx="4500562" cy="707886"/>
          </a:xfrm>
          <a:prstGeom prst="rect">
            <a:avLst/>
          </a:prstGeom>
          <a:noFill/>
        </p:spPr>
        <p:txBody>
          <a:bodyPr wrap="square" rtlCol="0">
            <a:spAutoFit/>
          </a:bodyPr>
          <a:lstStyle/>
          <a:p>
            <a:r>
              <a:rPr lang="es-ES_tradnl" sz="2000" b="1" dirty="0" smtClean="0">
                <a:solidFill>
                  <a:schemeClr val="bg1">
                    <a:lumMod val="50000"/>
                  </a:schemeClr>
                </a:solidFill>
              </a:rPr>
              <a:t>PROTDF</a:t>
            </a:r>
          </a:p>
          <a:p>
            <a:r>
              <a:rPr lang="es-ES_tradnl" sz="2000" b="1" dirty="0" smtClean="0">
                <a:solidFill>
                  <a:schemeClr val="bg1">
                    <a:lumMod val="50000"/>
                  </a:schemeClr>
                </a:solidFill>
              </a:rPr>
              <a:t>Artículo Nº 24 Ley Nº 1.015</a:t>
            </a:r>
            <a:endParaRPr lang="es-ES" sz="2000" dirty="0">
              <a:solidFill>
                <a:schemeClr val="bg1">
                  <a:lumMod val="50000"/>
                </a:schemeClr>
              </a:solidFill>
            </a:endParaRPr>
          </a:p>
        </p:txBody>
      </p:sp>
      <p:sp>
        <p:nvSpPr>
          <p:cNvPr id="7" name="6 CuadroTexto"/>
          <p:cNvSpPr txBox="1"/>
          <p:nvPr/>
        </p:nvSpPr>
        <p:spPr>
          <a:xfrm>
            <a:off x="357158" y="1778723"/>
            <a:ext cx="7286676" cy="4293483"/>
          </a:xfrm>
          <a:prstGeom prst="rect">
            <a:avLst/>
          </a:prstGeom>
          <a:noFill/>
        </p:spPr>
        <p:txBody>
          <a:bodyPr wrap="square" rtlCol="0">
            <a:spAutoFit/>
          </a:bodyPr>
          <a:lstStyle/>
          <a:p>
            <a:pPr algn="just">
              <a:buFont typeface="Wingdings" pitchFamily="2" charset="2"/>
              <a:buChar char="v"/>
            </a:pPr>
            <a:r>
              <a:rPr lang="es-ES_tradnl" b="1" dirty="0" smtClean="0">
                <a:solidFill>
                  <a:srgbClr val="9933FF"/>
                </a:solidFill>
              </a:rPr>
              <a:t> Deben </a:t>
            </a:r>
            <a:r>
              <a:rPr lang="es-ES_tradnl" b="1" dirty="0">
                <a:solidFill>
                  <a:srgbClr val="9933FF"/>
                </a:solidFill>
              </a:rPr>
              <a:t>inscribirse las personas físicas o jurídicas que deseen proveer bienes y servicios a la </a:t>
            </a:r>
            <a:r>
              <a:rPr lang="es-ES_tradnl" b="1" dirty="0" smtClean="0">
                <a:solidFill>
                  <a:srgbClr val="9933FF"/>
                </a:solidFill>
              </a:rPr>
              <a:t>Provincia.</a:t>
            </a:r>
          </a:p>
          <a:p>
            <a:pPr algn="just">
              <a:lnSpc>
                <a:spcPct val="200000"/>
              </a:lnSpc>
              <a:buFont typeface="Wingdings" pitchFamily="2" charset="2"/>
              <a:buChar char="v"/>
            </a:pPr>
            <a:r>
              <a:rPr lang="es-ES_tradnl" b="1" dirty="0" smtClean="0">
                <a:solidFill>
                  <a:schemeClr val="tx2">
                    <a:lumMod val="60000"/>
                    <a:lumOff val="40000"/>
                  </a:schemeClr>
                </a:solidFill>
              </a:rPr>
              <a:t> Procedimientos simples</a:t>
            </a:r>
            <a:r>
              <a:rPr lang="es-ES_tradnl" b="1" dirty="0">
                <a:solidFill>
                  <a:schemeClr val="tx2">
                    <a:lumMod val="60000"/>
                    <a:lumOff val="40000"/>
                  </a:schemeClr>
                </a:solidFill>
              </a:rPr>
              <a:t>, gratuitos, rápidos y </a:t>
            </a:r>
            <a:r>
              <a:rPr lang="es-ES_tradnl" b="1" dirty="0" smtClean="0">
                <a:solidFill>
                  <a:schemeClr val="tx2">
                    <a:lumMod val="60000"/>
                    <a:lumOff val="40000"/>
                  </a:schemeClr>
                </a:solidFill>
              </a:rPr>
              <a:t>asistidos.</a:t>
            </a:r>
          </a:p>
          <a:p>
            <a:pPr algn="just">
              <a:lnSpc>
                <a:spcPct val="200000"/>
              </a:lnSpc>
              <a:buFont typeface="Wingdings" pitchFamily="2" charset="2"/>
              <a:buChar char="v"/>
            </a:pPr>
            <a:r>
              <a:rPr lang="es-ES_tradnl" b="1" dirty="0" smtClean="0">
                <a:solidFill>
                  <a:srgbClr val="9933FF"/>
                </a:solidFill>
              </a:rPr>
              <a:t> Inscripción en forma electrónica.</a:t>
            </a:r>
          </a:p>
          <a:p>
            <a:pPr algn="just">
              <a:lnSpc>
                <a:spcPct val="200000"/>
              </a:lnSpc>
              <a:buFont typeface="Wingdings" pitchFamily="2" charset="2"/>
              <a:buChar char="v"/>
            </a:pPr>
            <a:r>
              <a:rPr lang="es-ES_tradnl" b="1" dirty="0" smtClean="0">
                <a:solidFill>
                  <a:schemeClr val="tx2">
                    <a:lumMod val="60000"/>
                    <a:lumOff val="40000"/>
                  </a:schemeClr>
                </a:solidFill>
              </a:rPr>
              <a:t> Inscripción </a:t>
            </a:r>
            <a:r>
              <a:rPr lang="es-ES_tradnl" b="1" dirty="0">
                <a:solidFill>
                  <a:schemeClr val="tx2">
                    <a:lumMod val="60000"/>
                    <a:lumOff val="40000"/>
                  </a:schemeClr>
                </a:solidFill>
              </a:rPr>
              <a:t>es requisito indispensable para </a:t>
            </a:r>
            <a:r>
              <a:rPr lang="es-ES_tradnl" b="1" dirty="0" smtClean="0">
                <a:solidFill>
                  <a:schemeClr val="tx2">
                    <a:lumMod val="60000"/>
                    <a:lumOff val="40000"/>
                  </a:schemeClr>
                </a:solidFill>
              </a:rPr>
              <a:t>contratar.</a:t>
            </a:r>
          </a:p>
          <a:p>
            <a:pPr algn="just">
              <a:lnSpc>
                <a:spcPct val="200000"/>
              </a:lnSpc>
              <a:buFont typeface="Wingdings" pitchFamily="2" charset="2"/>
              <a:buChar char="v"/>
            </a:pPr>
            <a:r>
              <a:rPr lang="es-ES_tradnl" b="1" dirty="0">
                <a:solidFill>
                  <a:srgbClr val="9933FF"/>
                </a:solidFill>
              </a:rPr>
              <a:t> </a:t>
            </a:r>
            <a:r>
              <a:rPr lang="es-ES_tradnl" b="1" dirty="0" smtClean="0">
                <a:solidFill>
                  <a:srgbClr val="9933FF"/>
                </a:solidFill>
              </a:rPr>
              <a:t>Registra sanciones y penalidades de proveedores.</a:t>
            </a:r>
          </a:p>
          <a:p>
            <a:pPr algn="just">
              <a:lnSpc>
                <a:spcPct val="200000"/>
              </a:lnSpc>
              <a:buFont typeface="Wingdings" pitchFamily="2" charset="2"/>
              <a:buChar char="v"/>
            </a:pPr>
            <a:endParaRPr lang="es-ES_tradnl" sz="200" b="1" dirty="0" smtClean="0">
              <a:solidFill>
                <a:srgbClr val="FF7C80"/>
              </a:solidFill>
            </a:endParaRPr>
          </a:p>
          <a:p>
            <a:pPr algn="just">
              <a:buFont typeface="Wingdings" pitchFamily="2" charset="2"/>
              <a:buChar char="v"/>
            </a:pPr>
            <a:r>
              <a:rPr lang="es-ES_tradnl" b="1" dirty="0" smtClean="0">
                <a:solidFill>
                  <a:schemeClr val="tx2">
                    <a:lumMod val="60000"/>
                    <a:lumOff val="40000"/>
                  </a:schemeClr>
                </a:solidFill>
              </a:rPr>
              <a:t> La </a:t>
            </a:r>
            <a:r>
              <a:rPr lang="es-ES_tradnl" b="1" dirty="0">
                <a:solidFill>
                  <a:schemeClr val="tx2">
                    <a:lumMod val="60000"/>
                    <a:lumOff val="40000"/>
                  </a:schemeClr>
                </a:solidFill>
              </a:rPr>
              <a:t>inscripción previa no </a:t>
            </a:r>
            <a:r>
              <a:rPr lang="es-ES_tradnl" b="1" dirty="0" smtClean="0">
                <a:solidFill>
                  <a:schemeClr val="tx2">
                    <a:lumMod val="60000"/>
                    <a:lumOff val="40000"/>
                  </a:schemeClr>
                </a:solidFill>
              </a:rPr>
              <a:t>constituye </a:t>
            </a:r>
            <a:r>
              <a:rPr lang="es-ES_tradnl" b="1" dirty="0">
                <a:solidFill>
                  <a:schemeClr val="tx2">
                    <a:lumMod val="60000"/>
                    <a:lumOff val="40000"/>
                  </a:schemeClr>
                </a:solidFill>
              </a:rPr>
              <a:t>requisito exigible para presentar ofertas, </a:t>
            </a:r>
            <a:r>
              <a:rPr lang="es-ES_tradnl" b="1" dirty="0" smtClean="0">
                <a:solidFill>
                  <a:schemeClr val="tx2">
                    <a:lumMod val="60000"/>
                    <a:lumOff val="40000"/>
                  </a:schemeClr>
                </a:solidFill>
              </a:rPr>
              <a:t>pero sí en el </a:t>
            </a:r>
            <a:r>
              <a:rPr lang="es-ES_tradnl" b="1" dirty="0">
                <a:solidFill>
                  <a:schemeClr val="tx2">
                    <a:lumMod val="60000"/>
                    <a:lumOff val="40000"/>
                  </a:schemeClr>
                </a:solidFill>
              </a:rPr>
              <a:t>comienzo del período de evaluación de las </a:t>
            </a:r>
            <a:r>
              <a:rPr lang="es-ES_tradnl" b="1" dirty="0" smtClean="0">
                <a:solidFill>
                  <a:schemeClr val="tx2">
                    <a:lumMod val="60000"/>
                    <a:lumOff val="40000"/>
                  </a:schemeClr>
                </a:solidFill>
              </a:rPr>
              <a:t>ofertas.</a:t>
            </a:r>
          </a:p>
          <a:p>
            <a:pPr algn="just">
              <a:buFont typeface="Wingdings" pitchFamily="2" charset="2"/>
              <a:buChar char="v"/>
            </a:pPr>
            <a:endParaRPr lang="es-ES_tradnl" sz="1100" b="1" dirty="0" smtClean="0">
              <a:solidFill>
                <a:srgbClr val="FF7C80"/>
              </a:solidFill>
            </a:endParaRPr>
          </a:p>
          <a:p>
            <a:pPr algn="just">
              <a:buFont typeface="Wingdings" pitchFamily="2" charset="2"/>
              <a:buChar char="v"/>
            </a:pPr>
            <a:r>
              <a:rPr lang="es-ES_tradnl" b="1" dirty="0" smtClean="0">
                <a:solidFill>
                  <a:srgbClr val="9933FF"/>
                </a:solidFill>
              </a:rPr>
              <a:t>Las </a:t>
            </a:r>
            <a:r>
              <a:rPr lang="es-ES_tradnl" b="1" dirty="0">
                <a:solidFill>
                  <a:srgbClr val="9933FF"/>
                </a:solidFill>
              </a:rPr>
              <a:t>Unidades Operativas de Contrataciones solicitarán la certificación de inscripción registral y vigencia de la misma en forma interna al Registro.</a:t>
            </a:r>
            <a:endParaRPr lang="es-ES" dirty="0">
              <a:solidFill>
                <a:srgbClr val="9933FF"/>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descr="template.JPG"/>
          <p:cNvPicPr>
            <a:picLocks noChangeAspect="1"/>
          </p:cNvPicPr>
          <p:nvPr/>
        </p:nvPicPr>
        <p:blipFill>
          <a:blip r:embed="rId2"/>
          <a:stretch>
            <a:fillRect/>
          </a:stretch>
        </p:blipFill>
        <p:spPr>
          <a:xfrm>
            <a:off x="0" y="0"/>
            <a:ext cx="9144000" cy="6858000"/>
          </a:xfrm>
          <a:prstGeom prst="rect">
            <a:avLst/>
          </a:prstGeom>
        </p:spPr>
      </p:pic>
      <p:sp>
        <p:nvSpPr>
          <p:cNvPr id="6" name="5 CuadroTexto"/>
          <p:cNvSpPr txBox="1"/>
          <p:nvPr/>
        </p:nvSpPr>
        <p:spPr>
          <a:xfrm>
            <a:off x="428596" y="4143380"/>
            <a:ext cx="8286808" cy="646331"/>
          </a:xfrm>
          <a:prstGeom prst="rect">
            <a:avLst/>
          </a:prstGeom>
          <a:noFill/>
        </p:spPr>
        <p:txBody>
          <a:bodyPr wrap="square" rtlCol="0">
            <a:spAutoFit/>
          </a:bodyPr>
          <a:lstStyle/>
          <a:p>
            <a:r>
              <a:rPr lang="es-ES_tradnl" sz="3600" b="1" dirty="0" smtClean="0"/>
              <a:t>Personas habilitadas para contratar</a:t>
            </a:r>
            <a:endParaRPr lang="es-ES" sz="3600" dirty="0"/>
          </a:p>
        </p:txBody>
      </p:sp>
      <p:sp>
        <p:nvSpPr>
          <p:cNvPr id="7" name="6 CuadroTexto"/>
          <p:cNvSpPr txBox="1"/>
          <p:nvPr/>
        </p:nvSpPr>
        <p:spPr>
          <a:xfrm>
            <a:off x="450368" y="4610788"/>
            <a:ext cx="4500562" cy="400110"/>
          </a:xfrm>
          <a:prstGeom prst="rect">
            <a:avLst/>
          </a:prstGeom>
          <a:noFill/>
        </p:spPr>
        <p:txBody>
          <a:bodyPr wrap="square" rtlCol="0">
            <a:spAutoFit/>
          </a:bodyPr>
          <a:lstStyle/>
          <a:p>
            <a:r>
              <a:rPr lang="es-ES_tradnl" sz="2000" b="1" dirty="0" smtClean="0">
                <a:solidFill>
                  <a:schemeClr val="bg1">
                    <a:lumMod val="50000"/>
                  </a:schemeClr>
                </a:solidFill>
              </a:rPr>
              <a:t>Artículo Nº 25 Ley Nº 1.015</a:t>
            </a:r>
            <a:endParaRPr lang="es-ES" sz="2000" dirty="0">
              <a:solidFill>
                <a:schemeClr val="bg1">
                  <a:lumMod val="50000"/>
                </a:schemeClr>
              </a:solidFill>
            </a:endParaRPr>
          </a:p>
        </p:txBody>
      </p:sp>
      <p:sp>
        <p:nvSpPr>
          <p:cNvPr id="8" name="7 CuadroTexto"/>
          <p:cNvSpPr txBox="1"/>
          <p:nvPr/>
        </p:nvSpPr>
        <p:spPr>
          <a:xfrm>
            <a:off x="285720" y="4929198"/>
            <a:ext cx="7000924" cy="1143518"/>
          </a:xfrm>
          <a:prstGeom prst="rect">
            <a:avLst/>
          </a:prstGeom>
          <a:noFill/>
        </p:spPr>
        <p:txBody>
          <a:bodyPr wrap="square" rtlCol="0">
            <a:spAutoFit/>
          </a:bodyPr>
          <a:lstStyle/>
          <a:p>
            <a:pPr algn="just">
              <a:lnSpc>
                <a:spcPct val="130000"/>
              </a:lnSpc>
              <a:buFont typeface="Wingdings" pitchFamily="2" charset="2"/>
              <a:buChar char="ü"/>
            </a:pPr>
            <a:r>
              <a:rPr lang="es-ES_tradnl" dirty="0" smtClean="0">
                <a:solidFill>
                  <a:schemeClr val="tx2">
                    <a:lumMod val="60000"/>
                    <a:lumOff val="40000"/>
                  </a:schemeClr>
                </a:solidFill>
              </a:rPr>
              <a:t> Personas </a:t>
            </a:r>
            <a:r>
              <a:rPr lang="es-ES_tradnl" dirty="0">
                <a:solidFill>
                  <a:schemeClr val="tx2">
                    <a:lumMod val="60000"/>
                    <a:lumOff val="40000"/>
                  </a:schemeClr>
                </a:solidFill>
              </a:rPr>
              <a:t>físicas o jurídicas con capacidad para </a:t>
            </a:r>
            <a:r>
              <a:rPr lang="es-ES_tradnl" dirty="0" smtClean="0">
                <a:solidFill>
                  <a:schemeClr val="tx2">
                    <a:lumMod val="60000"/>
                    <a:lumOff val="40000"/>
                  </a:schemeClr>
                </a:solidFill>
              </a:rPr>
              <a:t>obligarse;</a:t>
            </a:r>
          </a:p>
          <a:p>
            <a:pPr algn="just">
              <a:lnSpc>
                <a:spcPct val="130000"/>
              </a:lnSpc>
              <a:buFont typeface="Wingdings" pitchFamily="2" charset="2"/>
              <a:buChar char="ü"/>
            </a:pPr>
            <a:r>
              <a:rPr lang="es-ES_tradnl" dirty="0" smtClean="0">
                <a:solidFill>
                  <a:schemeClr val="tx2">
                    <a:lumMod val="60000"/>
                    <a:lumOff val="40000"/>
                  </a:schemeClr>
                </a:solidFill>
              </a:rPr>
              <a:t> No comprendidas </a:t>
            </a:r>
            <a:r>
              <a:rPr lang="es-ES_tradnl" dirty="0">
                <a:solidFill>
                  <a:schemeClr val="tx2">
                    <a:lumMod val="60000"/>
                    <a:lumOff val="40000"/>
                  </a:schemeClr>
                </a:solidFill>
              </a:rPr>
              <a:t>en el artículo </a:t>
            </a:r>
            <a:r>
              <a:rPr lang="es-ES_tradnl" dirty="0" smtClean="0">
                <a:solidFill>
                  <a:schemeClr val="tx2">
                    <a:lumMod val="60000"/>
                    <a:lumOff val="40000"/>
                  </a:schemeClr>
                </a:solidFill>
              </a:rPr>
              <a:t>26 </a:t>
            </a:r>
            <a:r>
              <a:rPr lang="es-ES_tradnl" dirty="0" smtClean="0">
                <a:solidFill>
                  <a:schemeClr val="tx2">
                    <a:lumMod val="60000"/>
                    <a:lumOff val="40000"/>
                  </a:schemeClr>
                </a:solidFill>
                <a:sym typeface="Wingdings" pitchFamily="2" charset="2"/>
              </a:rPr>
              <a:t> Prohibiciones;</a:t>
            </a:r>
            <a:endParaRPr lang="es-ES_tradnl" dirty="0" smtClean="0">
              <a:solidFill>
                <a:schemeClr val="tx2">
                  <a:lumMod val="60000"/>
                  <a:lumOff val="40000"/>
                </a:schemeClr>
              </a:solidFill>
            </a:endParaRPr>
          </a:p>
          <a:p>
            <a:pPr algn="just">
              <a:lnSpc>
                <a:spcPct val="130000"/>
              </a:lnSpc>
              <a:buFont typeface="Wingdings" pitchFamily="2" charset="2"/>
              <a:buChar char="ü"/>
            </a:pPr>
            <a:r>
              <a:rPr lang="es-ES_tradnl" dirty="0" smtClean="0">
                <a:solidFill>
                  <a:schemeClr val="tx2">
                    <a:lumMod val="60000"/>
                    <a:lumOff val="40000"/>
                  </a:schemeClr>
                </a:solidFill>
              </a:rPr>
              <a:t> Inscriptas </a:t>
            </a:r>
            <a:r>
              <a:rPr lang="es-ES_tradnl" dirty="0">
                <a:solidFill>
                  <a:schemeClr val="tx2">
                    <a:lumMod val="60000"/>
                    <a:lumOff val="40000"/>
                  </a:schemeClr>
                </a:solidFill>
              </a:rPr>
              <a:t>en el PROTDF</a:t>
            </a:r>
            <a:r>
              <a:rPr lang="es-ES_tradnl" dirty="0" smtClean="0">
                <a:solidFill>
                  <a:schemeClr val="tx2">
                    <a:lumMod val="60000"/>
                    <a:lumOff val="40000"/>
                  </a:schemeClr>
                </a:solidFill>
              </a:rPr>
              <a:t>.</a:t>
            </a:r>
            <a:endParaRPr lang="es-ES" dirty="0">
              <a:solidFill>
                <a:schemeClr val="tx2">
                  <a:lumMod val="60000"/>
                  <a:lumOff val="40000"/>
                </a:schemeClr>
              </a:solidFill>
            </a:endParaRPr>
          </a:p>
        </p:txBody>
      </p:sp>
      <p:sp>
        <p:nvSpPr>
          <p:cNvPr id="16" name="15 CuadroTexto"/>
          <p:cNvSpPr txBox="1"/>
          <p:nvPr/>
        </p:nvSpPr>
        <p:spPr>
          <a:xfrm>
            <a:off x="428596" y="214290"/>
            <a:ext cx="6429420" cy="707886"/>
          </a:xfrm>
          <a:prstGeom prst="rect">
            <a:avLst/>
          </a:prstGeom>
          <a:noFill/>
        </p:spPr>
        <p:txBody>
          <a:bodyPr wrap="square" rtlCol="0">
            <a:spAutoFit/>
          </a:bodyPr>
          <a:lstStyle/>
          <a:p>
            <a:r>
              <a:rPr lang="es-ES" sz="4000" b="1" dirty="0" smtClean="0"/>
              <a:t>Beneficios de los Registros</a:t>
            </a:r>
            <a:endParaRPr lang="es-ES" sz="4000" b="1" dirty="0"/>
          </a:p>
        </p:txBody>
      </p:sp>
      <p:sp>
        <p:nvSpPr>
          <p:cNvPr id="17" name="16 Rectángulo redondeado"/>
          <p:cNvSpPr/>
          <p:nvPr/>
        </p:nvSpPr>
        <p:spPr>
          <a:xfrm>
            <a:off x="642910" y="1071546"/>
            <a:ext cx="7143800" cy="285752"/>
          </a:xfrm>
          <a:prstGeom prst="roundRect">
            <a:avLst/>
          </a:prstGeom>
          <a:ln/>
        </p:spPr>
        <p:style>
          <a:lnRef idx="2">
            <a:schemeClr val="accent1"/>
          </a:lnRef>
          <a:fillRef idx="1">
            <a:schemeClr val="lt1"/>
          </a:fillRef>
          <a:effectRef idx="0">
            <a:schemeClr val="accent1"/>
          </a:effectRef>
          <a:fontRef idx="minor">
            <a:schemeClr val="dk1"/>
          </a:fontRef>
        </p:style>
        <p:txBody>
          <a:bodyPr rtlCol="0" anchor="ctr"/>
          <a:lstStyle/>
          <a:p>
            <a:r>
              <a:rPr lang="es-AR" dirty="0" smtClean="0">
                <a:solidFill>
                  <a:srgbClr val="B971B9"/>
                </a:solidFill>
              </a:rPr>
              <a:t>Demostrar la capacidad para obligarse y ejercer el comercio.</a:t>
            </a:r>
            <a:endParaRPr lang="es-ES" dirty="0">
              <a:solidFill>
                <a:srgbClr val="B971B9"/>
              </a:solidFill>
            </a:endParaRPr>
          </a:p>
        </p:txBody>
      </p:sp>
      <p:sp>
        <p:nvSpPr>
          <p:cNvPr id="18" name="17 Rectángulo redondeado"/>
          <p:cNvSpPr/>
          <p:nvPr/>
        </p:nvSpPr>
        <p:spPr>
          <a:xfrm>
            <a:off x="642910" y="1500174"/>
            <a:ext cx="7143800" cy="285752"/>
          </a:xfrm>
          <a:prstGeom prst="roundRect">
            <a:avLst/>
          </a:prstGeom>
          <a:no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AR" dirty="0" smtClean="0">
                <a:solidFill>
                  <a:srgbClr val="B971B9"/>
                </a:solidFill>
              </a:rPr>
              <a:t>Proporcionar una solvencia razonable.</a:t>
            </a:r>
            <a:endParaRPr lang="es-ES" dirty="0">
              <a:solidFill>
                <a:srgbClr val="B971B9"/>
              </a:solidFill>
            </a:endParaRPr>
          </a:p>
        </p:txBody>
      </p:sp>
      <p:sp>
        <p:nvSpPr>
          <p:cNvPr id="19" name="18 Rectángulo redondeado"/>
          <p:cNvSpPr/>
          <p:nvPr/>
        </p:nvSpPr>
        <p:spPr>
          <a:xfrm>
            <a:off x="642910" y="1928802"/>
            <a:ext cx="7143800" cy="285752"/>
          </a:xfrm>
          <a:prstGeom prst="round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AR" dirty="0" smtClean="0">
                <a:solidFill>
                  <a:srgbClr val="B971B9"/>
                </a:solidFill>
              </a:rPr>
              <a:t>Cumplimentar las normas vigentes en la jurisdicción.</a:t>
            </a:r>
            <a:endParaRPr lang="es-ES" dirty="0">
              <a:solidFill>
                <a:srgbClr val="B971B9"/>
              </a:solidFill>
            </a:endParaRPr>
          </a:p>
        </p:txBody>
      </p:sp>
      <p:sp>
        <p:nvSpPr>
          <p:cNvPr id="21" name="20 Rectángulo redondeado"/>
          <p:cNvSpPr/>
          <p:nvPr/>
        </p:nvSpPr>
        <p:spPr>
          <a:xfrm>
            <a:off x="642910" y="2346544"/>
            <a:ext cx="7143800" cy="285752"/>
          </a:xfrm>
          <a:prstGeom prst="round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AR" dirty="0" smtClean="0">
                <a:solidFill>
                  <a:srgbClr val="B971B9"/>
                </a:solidFill>
              </a:rPr>
              <a:t>Verificar el comportamiento en la provisión de los suministros y servicios.</a:t>
            </a:r>
            <a:endParaRPr lang="es-ES" dirty="0">
              <a:solidFill>
                <a:srgbClr val="B971B9"/>
              </a:solidFill>
            </a:endParaRPr>
          </a:p>
        </p:txBody>
      </p:sp>
      <p:sp>
        <p:nvSpPr>
          <p:cNvPr id="22" name="21 Flecha curvada hacia abajo"/>
          <p:cNvSpPr/>
          <p:nvPr/>
        </p:nvSpPr>
        <p:spPr>
          <a:xfrm rot="15988260" flipH="1">
            <a:off x="-454595" y="1006020"/>
            <a:ext cx="1357322" cy="365276"/>
          </a:xfrm>
          <a:prstGeom prst="curvedDownArrow">
            <a:avLst>
              <a:gd name="adj1" fmla="val 25000"/>
              <a:gd name="adj2" fmla="val 86192"/>
              <a:gd name="adj3" fmla="val 4523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sp>
        <p:nvSpPr>
          <p:cNvPr id="23" name="22 Flecha curvada hacia abajo"/>
          <p:cNvSpPr/>
          <p:nvPr/>
        </p:nvSpPr>
        <p:spPr>
          <a:xfrm rot="15988260" flipH="1">
            <a:off x="-250930" y="789825"/>
            <a:ext cx="930458" cy="372028"/>
          </a:xfrm>
          <a:prstGeom prst="curvedDownArrow">
            <a:avLst>
              <a:gd name="adj1" fmla="val 25000"/>
              <a:gd name="adj2" fmla="val 72865"/>
              <a:gd name="adj3" fmla="val 2900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sp>
        <p:nvSpPr>
          <p:cNvPr id="24" name="23 Flecha curvada hacia abajo"/>
          <p:cNvSpPr/>
          <p:nvPr/>
        </p:nvSpPr>
        <p:spPr>
          <a:xfrm rot="15988260" flipH="1">
            <a:off x="-665821" y="1189822"/>
            <a:ext cx="1807511" cy="413722"/>
          </a:xfrm>
          <a:prstGeom prst="curvedDownArrow">
            <a:avLst>
              <a:gd name="adj1" fmla="val 24222"/>
              <a:gd name="adj2" fmla="val 61262"/>
              <a:gd name="adj3" fmla="val 4106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sp>
        <p:nvSpPr>
          <p:cNvPr id="25" name="24 Flecha curvada hacia abajo"/>
          <p:cNvSpPr/>
          <p:nvPr/>
        </p:nvSpPr>
        <p:spPr>
          <a:xfrm rot="15988260" flipH="1">
            <a:off x="-897562" y="1400560"/>
            <a:ext cx="2221740" cy="437525"/>
          </a:xfrm>
          <a:prstGeom prst="curvedDownArrow">
            <a:avLst>
              <a:gd name="adj1" fmla="val 25000"/>
              <a:gd name="adj2" fmla="val 75773"/>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sp>
        <p:nvSpPr>
          <p:cNvPr id="26" name="25 Rectángulo redondeado"/>
          <p:cNvSpPr/>
          <p:nvPr/>
        </p:nvSpPr>
        <p:spPr>
          <a:xfrm>
            <a:off x="642910" y="2786058"/>
            <a:ext cx="7143800" cy="285752"/>
          </a:xfrm>
          <a:prstGeom prst="roundRect">
            <a:avLst/>
          </a:prstGeom>
          <a:no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AR" dirty="0">
                <a:solidFill>
                  <a:srgbClr val="B971B9"/>
                </a:solidFill>
              </a:rPr>
              <a:t>Facilitar la concurrencia de la mayor cantidad de oferentes "aptos".</a:t>
            </a:r>
            <a:endParaRPr lang="es-ES" dirty="0">
              <a:solidFill>
                <a:srgbClr val="B971B9"/>
              </a:solidFill>
            </a:endParaRPr>
          </a:p>
        </p:txBody>
      </p:sp>
      <p:sp>
        <p:nvSpPr>
          <p:cNvPr id="27" name="26 Rectángulo redondeado"/>
          <p:cNvSpPr/>
          <p:nvPr/>
        </p:nvSpPr>
        <p:spPr>
          <a:xfrm>
            <a:off x="642910" y="3214686"/>
            <a:ext cx="7143800" cy="285752"/>
          </a:xfrm>
          <a:prstGeom prst="round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AR" dirty="0" smtClean="0">
                <a:solidFill>
                  <a:srgbClr val="B971B9"/>
                </a:solidFill>
              </a:rPr>
              <a:t>Proporcionar una guía indicativa de las actividades comerciales.</a:t>
            </a:r>
            <a:endParaRPr lang="es-ES" dirty="0" smtClean="0">
              <a:solidFill>
                <a:srgbClr val="B971B9"/>
              </a:solidFill>
            </a:endParaRPr>
          </a:p>
        </p:txBody>
      </p:sp>
      <p:sp>
        <p:nvSpPr>
          <p:cNvPr id="28" name="27 Rectángulo redondeado"/>
          <p:cNvSpPr/>
          <p:nvPr/>
        </p:nvSpPr>
        <p:spPr>
          <a:xfrm>
            <a:off x="642910" y="3643314"/>
            <a:ext cx="7143800" cy="285752"/>
          </a:xfrm>
          <a:prstGeom prst="round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AR" dirty="0">
                <a:solidFill>
                  <a:srgbClr val="B971B9"/>
                </a:solidFill>
              </a:rPr>
              <a:t>Administrar  el procedimiento sancionatorio sobre </a:t>
            </a:r>
            <a:r>
              <a:rPr lang="es-AR" dirty="0" smtClean="0">
                <a:solidFill>
                  <a:srgbClr val="B971B9"/>
                </a:solidFill>
              </a:rPr>
              <a:t>los </a:t>
            </a:r>
            <a:r>
              <a:rPr lang="es-AR" dirty="0">
                <a:solidFill>
                  <a:srgbClr val="B971B9"/>
                </a:solidFill>
              </a:rPr>
              <a:t>proveedores.</a:t>
            </a:r>
            <a:endParaRPr lang="es-ES" dirty="0">
              <a:solidFill>
                <a:srgbClr val="B971B9"/>
              </a:solidFill>
            </a:endParaRPr>
          </a:p>
        </p:txBody>
      </p:sp>
      <p:sp>
        <p:nvSpPr>
          <p:cNvPr id="31" name="30 Flecha curvada hacia abajo"/>
          <p:cNvSpPr/>
          <p:nvPr/>
        </p:nvSpPr>
        <p:spPr>
          <a:xfrm rot="15988260" flipH="1">
            <a:off x="-1112662" y="1559777"/>
            <a:ext cx="2653886" cy="55207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sp>
        <p:nvSpPr>
          <p:cNvPr id="32" name="31 Flecha curvada hacia abajo"/>
          <p:cNvSpPr/>
          <p:nvPr/>
        </p:nvSpPr>
        <p:spPr>
          <a:xfrm rot="15988260" flipH="1">
            <a:off x="-1538941" y="1944794"/>
            <a:ext cx="3435009" cy="57547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sp>
        <p:nvSpPr>
          <p:cNvPr id="33" name="32 Flecha curvada hacia abajo"/>
          <p:cNvSpPr/>
          <p:nvPr/>
        </p:nvSpPr>
        <p:spPr>
          <a:xfrm rot="15988260" flipH="1">
            <a:off x="-1322483" y="1786442"/>
            <a:ext cx="3064007" cy="517235"/>
          </a:xfrm>
          <a:prstGeom prst="curvedDownArrow">
            <a:avLst>
              <a:gd name="adj1" fmla="val 25000"/>
              <a:gd name="adj2" fmla="val 60196"/>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descr="template.JPG"/>
          <p:cNvPicPr>
            <a:picLocks noChangeAspect="1"/>
          </p:cNvPicPr>
          <p:nvPr/>
        </p:nvPicPr>
        <p:blipFill>
          <a:blip r:embed="rId2"/>
          <a:stretch>
            <a:fillRect/>
          </a:stretch>
        </p:blipFill>
        <p:spPr>
          <a:xfrm>
            <a:off x="0" y="0"/>
            <a:ext cx="9144000" cy="6858000"/>
          </a:xfrm>
          <a:prstGeom prst="rect">
            <a:avLst/>
          </a:prstGeom>
        </p:spPr>
      </p:pic>
      <p:sp>
        <p:nvSpPr>
          <p:cNvPr id="3" name="2 Rectángulo redondeado"/>
          <p:cNvSpPr/>
          <p:nvPr/>
        </p:nvSpPr>
        <p:spPr>
          <a:xfrm>
            <a:off x="203396" y="1071546"/>
            <a:ext cx="3857652" cy="571504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4" name="3 Rectángulo redondeado"/>
          <p:cNvSpPr/>
          <p:nvPr/>
        </p:nvSpPr>
        <p:spPr>
          <a:xfrm>
            <a:off x="4379458" y="1071546"/>
            <a:ext cx="3857652" cy="5715040"/>
          </a:xfrm>
          <a:prstGeom prst="roundRect">
            <a:avLst/>
          </a:prstGeom>
          <a:ln>
            <a:solidFill>
              <a:schemeClr val="tx2">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6" name="5 CuadroTexto"/>
          <p:cNvSpPr txBox="1"/>
          <p:nvPr/>
        </p:nvSpPr>
        <p:spPr>
          <a:xfrm>
            <a:off x="214282" y="1285860"/>
            <a:ext cx="3786214" cy="1477328"/>
          </a:xfrm>
          <a:prstGeom prst="rect">
            <a:avLst/>
          </a:prstGeom>
          <a:noFill/>
        </p:spPr>
        <p:txBody>
          <a:bodyPr wrap="square" rtlCol="0">
            <a:spAutoFit/>
          </a:bodyPr>
          <a:lstStyle/>
          <a:p>
            <a:pPr algn="just"/>
            <a:r>
              <a:rPr lang="es-ES" sz="1500" dirty="0" smtClean="0">
                <a:solidFill>
                  <a:schemeClr val="accent4">
                    <a:lumMod val="75000"/>
                  </a:schemeClr>
                </a:solidFill>
                <a:latin typeface="Candara" pitchFamily="34" charset="0"/>
              </a:rPr>
              <a:t>a) </a:t>
            </a:r>
            <a:r>
              <a:rPr lang="es-ES" sz="1500" b="1" u="sng" dirty="0" smtClean="0">
                <a:solidFill>
                  <a:schemeClr val="accent4">
                    <a:lumMod val="75000"/>
                  </a:schemeClr>
                </a:solidFill>
                <a:latin typeface="Candara" pitchFamily="34" charset="0"/>
              </a:rPr>
              <a:t>Personas físicas </a:t>
            </a:r>
            <a:r>
              <a:rPr lang="es-ES" sz="1500" u="sng" dirty="0" smtClean="0">
                <a:solidFill>
                  <a:schemeClr val="accent4">
                    <a:lumMod val="75000"/>
                  </a:schemeClr>
                </a:solidFill>
                <a:latin typeface="Candara" pitchFamily="34" charset="0"/>
              </a:rPr>
              <a:t>y sus </a:t>
            </a:r>
            <a:r>
              <a:rPr lang="es-ES" sz="1500" b="1" u="sng" dirty="0" smtClean="0">
                <a:solidFill>
                  <a:schemeClr val="accent4">
                    <a:lumMod val="75000"/>
                  </a:schemeClr>
                </a:solidFill>
                <a:latin typeface="Candara" pitchFamily="34" charset="0"/>
              </a:rPr>
              <a:t>convivientes, </a:t>
            </a:r>
            <a:r>
              <a:rPr lang="es-ES" sz="1500" u="sng" dirty="0" smtClean="0">
                <a:solidFill>
                  <a:schemeClr val="accent4">
                    <a:lumMod val="75000"/>
                  </a:schemeClr>
                </a:solidFill>
                <a:latin typeface="Candara" pitchFamily="34" charset="0"/>
              </a:rPr>
              <a:t>las </a:t>
            </a:r>
            <a:r>
              <a:rPr lang="es-ES" sz="1500" b="1" u="sng" dirty="0" smtClean="0">
                <a:solidFill>
                  <a:schemeClr val="accent4">
                    <a:lumMod val="75000"/>
                  </a:schemeClr>
                </a:solidFill>
                <a:latin typeface="Candara" pitchFamily="34" charset="0"/>
              </a:rPr>
              <a:t>personas jurídicas</a:t>
            </a:r>
            <a:r>
              <a:rPr lang="es-ES" sz="1500" b="1" dirty="0" smtClean="0">
                <a:solidFill>
                  <a:schemeClr val="accent4">
                    <a:lumMod val="75000"/>
                  </a:schemeClr>
                </a:solidFill>
                <a:latin typeface="Candara" pitchFamily="34" charset="0"/>
              </a:rPr>
              <a:t> </a:t>
            </a:r>
            <a:r>
              <a:rPr lang="es-ES" sz="1500" dirty="0" smtClean="0">
                <a:solidFill>
                  <a:schemeClr val="accent4">
                    <a:lumMod val="75000"/>
                  </a:schemeClr>
                </a:solidFill>
                <a:latin typeface="Candara" pitchFamily="34" charset="0"/>
              </a:rPr>
              <a:t>y sus socios, miembros del directorio, consejo de administración o gerentes que estén </a:t>
            </a:r>
            <a:r>
              <a:rPr lang="es-ES" sz="1500" b="1" dirty="0" smtClean="0">
                <a:solidFill>
                  <a:schemeClr val="accent4">
                    <a:lumMod val="75000"/>
                  </a:schemeClr>
                </a:solidFill>
                <a:latin typeface="Candara" pitchFamily="34" charset="0"/>
              </a:rPr>
              <a:t>sancionados con suspensión o inhabilitación</a:t>
            </a:r>
            <a:r>
              <a:rPr lang="es-ES" sz="1500" dirty="0" smtClean="0">
                <a:solidFill>
                  <a:schemeClr val="accent4">
                    <a:lumMod val="75000"/>
                  </a:schemeClr>
                </a:solidFill>
                <a:latin typeface="Candara" pitchFamily="34" charset="0"/>
              </a:rPr>
              <a:t>, mientras dichas sanciones sigan vigentes;</a:t>
            </a:r>
            <a:endParaRPr lang="es-ES" sz="1500" dirty="0">
              <a:solidFill>
                <a:schemeClr val="accent4">
                  <a:lumMod val="75000"/>
                </a:schemeClr>
              </a:solidFill>
              <a:latin typeface="Candara" pitchFamily="34" charset="0"/>
            </a:endParaRPr>
          </a:p>
        </p:txBody>
      </p:sp>
      <p:sp>
        <p:nvSpPr>
          <p:cNvPr id="7" name="6 CuadroTexto"/>
          <p:cNvSpPr txBox="1"/>
          <p:nvPr/>
        </p:nvSpPr>
        <p:spPr>
          <a:xfrm>
            <a:off x="4450896" y="1264088"/>
            <a:ext cx="3786214" cy="1246495"/>
          </a:xfrm>
          <a:prstGeom prst="rect">
            <a:avLst/>
          </a:prstGeom>
          <a:noFill/>
        </p:spPr>
        <p:txBody>
          <a:bodyPr wrap="square" rtlCol="0">
            <a:spAutoFit/>
          </a:bodyPr>
          <a:lstStyle/>
          <a:p>
            <a:pPr algn="just"/>
            <a:r>
              <a:rPr lang="es-ES" sz="1500" dirty="0" smtClean="0">
                <a:solidFill>
                  <a:schemeClr val="accent4">
                    <a:lumMod val="75000"/>
                  </a:schemeClr>
                </a:solidFill>
                <a:latin typeface="Candara" pitchFamily="34" charset="0"/>
              </a:rPr>
              <a:t>a) Las </a:t>
            </a:r>
            <a:r>
              <a:rPr lang="es-ES" sz="1500" b="1" u="sng" dirty="0" smtClean="0">
                <a:solidFill>
                  <a:schemeClr val="accent4">
                    <a:lumMod val="75000"/>
                  </a:schemeClr>
                </a:solidFill>
                <a:latin typeface="Candara" pitchFamily="34" charset="0"/>
              </a:rPr>
              <a:t>sociedades o entidades sin fines de lucro </a:t>
            </a:r>
            <a:r>
              <a:rPr lang="es-ES" sz="1500" dirty="0" smtClean="0">
                <a:solidFill>
                  <a:schemeClr val="accent4">
                    <a:lumMod val="75000"/>
                  </a:schemeClr>
                </a:solidFill>
                <a:latin typeface="Candara" pitchFamily="34" charset="0"/>
              </a:rPr>
              <a:t>cuyos socios, miembros del directorio o consejo de administración o gerentes estén </a:t>
            </a:r>
            <a:r>
              <a:rPr lang="es-ES" sz="1500" b="1" dirty="0" smtClean="0">
                <a:solidFill>
                  <a:schemeClr val="accent4">
                    <a:lumMod val="75000"/>
                  </a:schemeClr>
                </a:solidFill>
                <a:latin typeface="Candara" pitchFamily="34" charset="0"/>
              </a:rPr>
              <a:t>sancionados</a:t>
            </a:r>
            <a:r>
              <a:rPr lang="es-ES" sz="1500" dirty="0" smtClean="0">
                <a:solidFill>
                  <a:schemeClr val="accent4">
                    <a:lumMod val="75000"/>
                  </a:schemeClr>
                </a:solidFill>
                <a:latin typeface="Candara" pitchFamily="34" charset="0"/>
              </a:rPr>
              <a:t>, como así también los </a:t>
            </a:r>
            <a:r>
              <a:rPr lang="es-ES" sz="1500" b="1" u="sng" dirty="0" smtClean="0">
                <a:solidFill>
                  <a:schemeClr val="accent4">
                    <a:lumMod val="75000"/>
                  </a:schemeClr>
                </a:solidFill>
                <a:latin typeface="Candara" pitchFamily="34" charset="0"/>
              </a:rPr>
              <a:t>cónyuges</a:t>
            </a:r>
            <a:r>
              <a:rPr lang="es-ES" sz="1500" dirty="0" smtClean="0">
                <a:solidFill>
                  <a:schemeClr val="accent4">
                    <a:lumMod val="75000"/>
                  </a:schemeClr>
                </a:solidFill>
                <a:latin typeface="Candara" pitchFamily="34" charset="0"/>
              </a:rPr>
              <a:t> de los sancionados;</a:t>
            </a:r>
            <a:endParaRPr lang="es-ES" sz="1500" dirty="0">
              <a:solidFill>
                <a:schemeClr val="accent4">
                  <a:lumMod val="75000"/>
                </a:schemeClr>
              </a:solidFill>
              <a:latin typeface="Candara" pitchFamily="34" charset="0"/>
            </a:endParaRPr>
          </a:p>
        </p:txBody>
      </p:sp>
      <p:sp>
        <p:nvSpPr>
          <p:cNvPr id="8" name="7 CuadroTexto"/>
          <p:cNvSpPr txBox="1"/>
          <p:nvPr/>
        </p:nvSpPr>
        <p:spPr>
          <a:xfrm>
            <a:off x="203396" y="2831190"/>
            <a:ext cx="3786214" cy="1708160"/>
          </a:xfrm>
          <a:prstGeom prst="rect">
            <a:avLst/>
          </a:prstGeom>
          <a:noFill/>
        </p:spPr>
        <p:txBody>
          <a:bodyPr wrap="square" rtlCol="0">
            <a:spAutoFit/>
          </a:bodyPr>
          <a:lstStyle/>
          <a:p>
            <a:pPr algn="just"/>
            <a:r>
              <a:rPr lang="es-ES" sz="1500" dirty="0" smtClean="0">
                <a:solidFill>
                  <a:schemeClr val="accent5">
                    <a:lumMod val="75000"/>
                  </a:schemeClr>
                </a:solidFill>
                <a:latin typeface="Candara" pitchFamily="34" charset="0"/>
              </a:rPr>
              <a:t>b) Firmas </a:t>
            </a:r>
            <a:r>
              <a:rPr lang="es-ES_tradnl" sz="1500" dirty="0" smtClean="0">
                <a:solidFill>
                  <a:schemeClr val="accent5">
                    <a:lumMod val="75000"/>
                  </a:schemeClr>
                </a:solidFill>
                <a:latin typeface="Candara" pitchFamily="34" charset="0"/>
              </a:rPr>
              <a:t>sucesoras </a:t>
            </a:r>
            <a:r>
              <a:rPr lang="es-ES_tradnl" sz="1500" dirty="0">
                <a:solidFill>
                  <a:schemeClr val="accent5">
                    <a:lumMod val="75000"/>
                  </a:schemeClr>
                </a:solidFill>
                <a:latin typeface="Candara" pitchFamily="34" charset="0"/>
              </a:rPr>
              <a:t>de firmas sancionadas, cuando a criterio de la autoridad de aplicación, existan indicios suficientes, por su gravedad, precisión y concordancia, para presumir que media en el caso una simulación con el fin de eludir los efectos de las sanciones impuestas a las antecesoras;</a:t>
            </a:r>
            <a:endParaRPr lang="es-ES" sz="1500" dirty="0">
              <a:solidFill>
                <a:schemeClr val="accent5">
                  <a:lumMod val="75000"/>
                </a:schemeClr>
              </a:solidFill>
              <a:latin typeface="Candara" pitchFamily="34" charset="0"/>
            </a:endParaRPr>
          </a:p>
        </p:txBody>
      </p:sp>
      <p:sp>
        <p:nvSpPr>
          <p:cNvPr id="9" name="8 CuadroTexto"/>
          <p:cNvSpPr txBox="1"/>
          <p:nvPr/>
        </p:nvSpPr>
        <p:spPr>
          <a:xfrm>
            <a:off x="4390344" y="2500306"/>
            <a:ext cx="3824994" cy="1938992"/>
          </a:xfrm>
          <a:prstGeom prst="rect">
            <a:avLst/>
          </a:prstGeom>
          <a:noFill/>
        </p:spPr>
        <p:txBody>
          <a:bodyPr wrap="square" rtlCol="0">
            <a:spAutoFit/>
          </a:bodyPr>
          <a:lstStyle/>
          <a:p>
            <a:pPr algn="just"/>
            <a:r>
              <a:rPr lang="es-ES" sz="1500" dirty="0" smtClean="0">
                <a:solidFill>
                  <a:schemeClr val="accent5">
                    <a:lumMod val="75000"/>
                  </a:schemeClr>
                </a:solidFill>
                <a:latin typeface="Candara" pitchFamily="34" charset="0"/>
              </a:rPr>
              <a:t>b) Las firmas </a:t>
            </a:r>
            <a:r>
              <a:rPr lang="es-ES_tradnl" sz="1500" dirty="0" smtClean="0">
                <a:solidFill>
                  <a:schemeClr val="accent5">
                    <a:lumMod val="75000"/>
                  </a:schemeClr>
                </a:solidFill>
                <a:latin typeface="Candara" pitchFamily="34" charset="0"/>
              </a:rPr>
              <a:t>sucesoras </a:t>
            </a:r>
            <a:r>
              <a:rPr lang="es-ES_tradnl" sz="1500" dirty="0">
                <a:solidFill>
                  <a:schemeClr val="accent5">
                    <a:lumMod val="75000"/>
                  </a:schemeClr>
                </a:solidFill>
                <a:latin typeface="Candara" pitchFamily="34" charset="0"/>
              </a:rPr>
              <a:t>de firmas sancionadas, cuando a criterio de la autoridad de aplicación, existan indicios suficientes, por su gravedad, precisión y concordancia, para presumir que media en el caso una simulación con el fin de eludir los efectos de las sanciones impuestas a las antecesoras;</a:t>
            </a:r>
            <a:endParaRPr lang="es-ES" sz="1500" dirty="0">
              <a:solidFill>
                <a:schemeClr val="accent5">
                  <a:lumMod val="75000"/>
                </a:schemeClr>
              </a:solidFill>
              <a:latin typeface="Candara" pitchFamily="34" charset="0"/>
            </a:endParaRPr>
          </a:p>
        </p:txBody>
      </p:sp>
      <p:sp>
        <p:nvSpPr>
          <p:cNvPr id="12" name="11 CuadroTexto"/>
          <p:cNvSpPr txBox="1"/>
          <p:nvPr/>
        </p:nvSpPr>
        <p:spPr>
          <a:xfrm>
            <a:off x="209518" y="4582894"/>
            <a:ext cx="3780092" cy="1938992"/>
          </a:xfrm>
          <a:prstGeom prst="rect">
            <a:avLst/>
          </a:prstGeom>
          <a:noFill/>
        </p:spPr>
        <p:txBody>
          <a:bodyPr wrap="square" rtlCol="0">
            <a:spAutoFit/>
          </a:bodyPr>
          <a:lstStyle/>
          <a:p>
            <a:pPr algn="just"/>
            <a:r>
              <a:rPr lang="es-ES_tradnl" sz="1500" dirty="0" smtClean="0">
                <a:solidFill>
                  <a:srgbClr val="9933FF"/>
                </a:solidFill>
                <a:latin typeface="Candara" pitchFamily="34" charset="0"/>
              </a:rPr>
              <a:t>c</a:t>
            </a:r>
            <a:r>
              <a:rPr lang="es-ES_tradnl" sz="1500" dirty="0">
                <a:solidFill>
                  <a:srgbClr val="9933FF"/>
                </a:solidFill>
                <a:latin typeface="Candara" pitchFamily="34" charset="0"/>
              </a:rPr>
              <a:t>) </a:t>
            </a:r>
            <a:r>
              <a:rPr lang="es-ES_tradnl" sz="1500" dirty="0" smtClean="0">
                <a:solidFill>
                  <a:srgbClr val="9933FF"/>
                </a:solidFill>
                <a:latin typeface="Candara" pitchFamily="34" charset="0"/>
              </a:rPr>
              <a:t>Agentes </a:t>
            </a:r>
            <a:r>
              <a:rPr lang="es-ES_tradnl" sz="1500" dirty="0">
                <a:solidFill>
                  <a:srgbClr val="9933FF"/>
                </a:solidFill>
                <a:latin typeface="Candara" pitchFamily="34" charset="0"/>
              </a:rPr>
              <a:t>y funcionarios del </a:t>
            </a:r>
            <a:r>
              <a:rPr lang="es-ES_tradnl" sz="1500" b="1" dirty="0">
                <a:solidFill>
                  <a:srgbClr val="9933FF"/>
                </a:solidFill>
                <a:latin typeface="Candara" pitchFamily="34" charset="0"/>
              </a:rPr>
              <a:t>sector público nacional, provincial y municipal</a:t>
            </a:r>
            <a:r>
              <a:rPr lang="es-ES_tradnl" sz="1500" dirty="0">
                <a:solidFill>
                  <a:srgbClr val="9933FF"/>
                </a:solidFill>
                <a:latin typeface="Candara" pitchFamily="34" charset="0"/>
              </a:rPr>
              <a:t>, y las </a:t>
            </a:r>
            <a:r>
              <a:rPr lang="es-ES_tradnl" sz="1500" b="1" u="sng" dirty="0">
                <a:solidFill>
                  <a:srgbClr val="9933FF"/>
                </a:solidFill>
                <a:latin typeface="Candara" pitchFamily="34" charset="0"/>
              </a:rPr>
              <a:t>empresas</a:t>
            </a:r>
            <a:r>
              <a:rPr lang="es-ES_tradnl" sz="1500" b="1" dirty="0">
                <a:solidFill>
                  <a:srgbClr val="9933FF"/>
                </a:solidFill>
                <a:latin typeface="Candara" pitchFamily="34" charset="0"/>
              </a:rPr>
              <a:t> </a:t>
            </a:r>
            <a:r>
              <a:rPr lang="es-ES_tradnl" sz="1500" dirty="0">
                <a:solidFill>
                  <a:srgbClr val="9933FF"/>
                </a:solidFill>
                <a:latin typeface="Candara" pitchFamily="34" charset="0"/>
              </a:rPr>
              <a:t>en las cuales aquellos tengan una </a:t>
            </a:r>
            <a:r>
              <a:rPr lang="es-ES_tradnl" sz="1500" b="1" u="sng" dirty="0">
                <a:solidFill>
                  <a:srgbClr val="9933FF"/>
                </a:solidFill>
                <a:latin typeface="Candara" pitchFamily="34" charset="0"/>
              </a:rPr>
              <a:t>participación</a:t>
            </a:r>
            <a:r>
              <a:rPr lang="es-ES_tradnl" sz="1500" dirty="0">
                <a:solidFill>
                  <a:srgbClr val="9933FF"/>
                </a:solidFill>
                <a:latin typeface="Candara" pitchFamily="34" charset="0"/>
              </a:rPr>
              <a:t> suficiente para formar la </a:t>
            </a:r>
            <a:r>
              <a:rPr lang="es-ES_tradnl" sz="1500" b="1" u="sng" dirty="0">
                <a:solidFill>
                  <a:srgbClr val="9933FF"/>
                </a:solidFill>
                <a:latin typeface="Candara" pitchFamily="34" charset="0"/>
              </a:rPr>
              <a:t>voluntad social</a:t>
            </a:r>
            <a:r>
              <a:rPr lang="es-ES_tradnl" sz="1500" dirty="0">
                <a:solidFill>
                  <a:srgbClr val="9933FF"/>
                </a:solidFill>
                <a:latin typeface="Candara" pitchFamily="34" charset="0"/>
              </a:rPr>
              <a:t>, en tanto se verifique que pueda ejercer una </a:t>
            </a:r>
            <a:r>
              <a:rPr lang="es-ES_tradnl" sz="1500" b="1" dirty="0">
                <a:solidFill>
                  <a:srgbClr val="9933FF"/>
                </a:solidFill>
                <a:latin typeface="Candara" pitchFamily="34" charset="0"/>
              </a:rPr>
              <a:t>i</a:t>
            </a:r>
            <a:r>
              <a:rPr lang="es-ES_tradnl" sz="1500" b="1" u="sng" dirty="0">
                <a:solidFill>
                  <a:srgbClr val="9933FF"/>
                </a:solidFill>
                <a:latin typeface="Candara" pitchFamily="34" charset="0"/>
              </a:rPr>
              <a:t>nfluencia</a:t>
            </a:r>
            <a:r>
              <a:rPr lang="es-ES_tradnl" sz="1500" dirty="0">
                <a:solidFill>
                  <a:srgbClr val="9933FF"/>
                </a:solidFill>
                <a:latin typeface="Candara" pitchFamily="34" charset="0"/>
              </a:rPr>
              <a:t> directa o indirecta en los procedimientos de </a:t>
            </a:r>
            <a:r>
              <a:rPr lang="es-ES_tradnl" sz="1500" dirty="0" smtClean="0">
                <a:solidFill>
                  <a:srgbClr val="9933FF"/>
                </a:solidFill>
                <a:latin typeface="Candara" pitchFamily="34" charset="0"/>
              </a:rPr>
              <a:t>selección (…)</a:t>
            </a:r>
            <a:endParaRPr lang="es-ES" sz="1500" dirty="0">
              <a:solidFill>
                <a:srgbClr val="9933FF"/>
              </a:solidFill>
              <a:latin typeface="Candara" pitchFamily="34" charset="0"/>
            </a:endParaRPr>
          </a:p>
        </p:txBody>
      </p:sp>
      <p:sp>
        <p:nvSpPr>
          <p:cNvPr id="13" name="12 CuadroTexto"/>
          <p:cNvSpPr txBox="1"/>
          <p:nvPr/>
        </p:nvSpPr>
        <p:spPr>
          <a:xfrm>
            <a:off x="4418238" y="4572008"/>
            <a:ext cx="3786214" cy="1708160"/>
          </a:xfrm>
          <a:prstGeom prst="rect">
            <a:avLst/>
          </a:prstGeom>
          <a:noFill/>
        </p:spPr>
        <p:txBody>
          <a:bodyPr wrap="square" rtlCol="0">
            <a:spAutoFit/>
          </a:bodyPr>
          <a:lstStyle/>
          <a:p>
            <a:pPr algn="just"/>
            <a:r>
              <a:rPr lang="es-ES" sz="1500" dirty="0" smtClean="0">
                <a:solidFill>
                  <a:srgbClr val="9933FF"/>
                </a:solidFill>
                <a:latin typeface="Candara" pitchFamily="34" charset="0"/>
              </a:rPr>
              <a:t>d) </a:t>
            </a:r>
            <a:r>
              <a:rPr lang="es-ES" sz="1500" dirty="0">
                <a:solidFill>
                  <a:srgbClr val="9933FF"/>
                </a:solidFill>
                <a:latin typeface="Candara" pitchFamily="34" charset="0"/>
              </a:rPr>
              <a:t>Los agentes del </a:t>
            </a:r>
            <a:r>
              <a:rPr lang="es-ES" sz="1500" b="1" dirty="0">
                <a:solidFill>
                  <a:srgbClr val="9933FF"/>
                </a:solidFill>
                <a:latin typeface="Candara" pitchFamily="34" charset="0"/>
              </a:rPr>
              <a:t>Estado Nacional, Provincial, Municipal y de Entes Autárquicos </a:t>
            </a:r>
            <a:r>
              <a:rPr lang="es-ES" sz="1500" dirty="0">
                <a:solidFill>
                  <a:srgbClr val="9933FF"/>
                </a:solidFill>
                <a:latin typeface="Candara" pitchFamily="34" charset="0"/>
              </a:rPr>
              <a:t>y las </a:t>
            </a:r>
            <a:r>
              <a:rPr lang="es-ES" sz="1500" b="1" u="sng" dirty="0">
                <a:solidFill>
                  <a:srgbClr val="9933FF"/>
                </a:solidFill>
                <a:latin typeface="Candara" pitchFamily="34" charset="0"/>
              </a:rPr>
              <a:t>sociedades tipificadas</a:t>
            </a:r>
            <a:r>
              <a:rPr lang="es-ES" sz="1500" b="1" dirty="0">
                <a:solidFill>
                  <a:srgbClr val="9933FF"/>
                </a:solidFill>
                <a:latin typeface="Candara" pitchFamily="34" charset="0"/>
              </a:rPr>
              <a:t> </a:t>
            </a:r>
            <a:r>
              <a:rPr lang="es-ES" sz="1500" dirty="0">
                <a:solidFill>
                  <a:srgbClr val="9933FF"/>
                </a:solidFill>
                <a:latin typeface="Candara" pitchFamily="34" charset="0"/>
              </a:rPr>
              <a:t>en la ley 19.550 integradas total o parcialmente por los mismos, </a:t>
            </a:r>
            <a:r>
              <a:rPr lang="es-ES" sz="1500" b="1" dirty="0">
                <a:solidFill>
                  <a:srgbClr val="9933FF"/>
                </a:solidFill>
                <a:latin typeface="Candara" pitchFamily="34" charset="0"/>
              </a:rPr>
              <a:t>en tanto </a:t>
            </a:r>
            <a:r>
              <a:rPr lang="es-ES" sz="1500" b="1" dirty="0" smtClean="0">
                <a:solidFill>
                  <a:srgbClr val="9933FF"/>
                </a:solidFill>
                <a:latin typeface="Candara" pitchFamily="34" charset="0"/>
              </a:rPr>
              <a:t>éstas </a:t>
            </a:r>
            <a:r>
              <a:rPr lang="es-ES" sz="1500" b="1" u="sng" dirty="0" smtClean="0">
                <a:solidFill>
                  <a:srgbClr val="9933FF"/>
                </a:solidFill>
                <a:latin typeface="Candara" pitchFamily="34" charset="0"/>
              </a:rPr>
              <a:t>no </a:t>
            </a:r>
            <a:r>
              <a:rPr lang="es-ES" sz="1500" b="1" u="sng" dirty="0">
                <a:solidFill>
                  <a:srgbClr val="9933FF"/>
                </a:solidFill>
                <a:latin typeface="Candara" pitchFamily="34" charset="0"/>
              </a:rPr>
              <a:t>realicen oferta pública de sus acciones</a:t>
            </a:r>
            <a:r>
              <a:rPr lang="es-ES" sz="1500" dirty="0">
                <a:solidFill>
                  <a:srgbClr val="9933FF"/>
                </a:solidFill>
                <a:latin typeface="Candara" pitchFamily="34" charset="0"/>
              </a:rPr>
              <a:t>,</a:t>
            </a:r>
            <a:r>
              <a:rPr lang="es-ES" sz="1500" b="1" dirty="0">
                <a:solidFill>
                  <a:srgbClr val="9933FF"/>
                </a:solidFill>
                <a:latin typeface="Candara" pitchFamily="34" charset="0"/>
              </a:rPr>
              <a:t> </a:t>
            </a:r>
            <a:r>
              <a:rPr lang="es-ES" sz="1500" dirty="0">
                <a:solidFill>
                  <a:srgbClr val="9933FF"/>
                </a:solidFill>
                <a:latin typeface="Candara" pitchFamily="34" charset="0"/>
              </a:rPr>
              <a:t>y la </a:t>
            </a:r>
            <a:r>
              <a:rPr lang="es-ES" sz="1500" b="1" u="sng" dirty="0">
                <a:solidFill>
                  <a:srgbClr val="9933FF"/>
                </a:solidFill>
                <a:latin typeface="Candara" pitchFamily="34" charset="0"/>
              </a:rPr>
              <a:t>participación </a:t>
            </a:r>
            <a:r>
              <a:rPr lang="es-ES" sz="1500" dirty="0">
                <a:solidFill>
                  <a:srgbClr val="9933FF"/>
                </a:solidFill>
                <a:latin typeface="Candara" pitchFamily="34" charset="0"/>
              </a:rPr>
              <a:t>del agente sea </a:t>
            </a:r>
            <a:r>
              <a:rPr lang="es-ES" sz="1500" b="1" u="sng" dirty="0">
                <a:solidFill>
                  <a:srgbClr val="9933FF"/>
                </a:solidFill>
                <a:latin typeface="Candara" pitchFamily="34" charset="0"/>
              </a:rPr>
              <a:t>superior al 15</a:t>
            </a:r>
            <a:r>
              <a:rPr lang="es-ES" sz="1500" b="1" u="sng" dirty="0" smtClean="0">
                <a:solidFill>
                  <a:srgbClr val="9933FF"/>
                </a:solidFill>
                <a:latin typeface="Candara" pitchFamily="34" charset="0"/>
              </a:rPr>
              <a:t>% </a:t>
            </a:r>
            <a:r>
              <a:rPr lang="es-ES" sz="1500" dirty="0" smtClean="0">
                <a:solidFill>
                  <a:srgbClr val="9933FF"/>
                </a:solidFill>
                <a:latin typeface="Candara" pitchFamily="34" charset="0"/>
              </a:rPr>
              <a:t>(…)</a:t>
            </a:r>
            <a:endParaRPr lang="es-ES" dirty="0"/>
          </a:p>
        </p:txBody>
      </p:sp>
      <p:sp>
        <p:nvSpPr>
          <p:cNvPr id="16" name="15 CuadroTexto"/>
          <p:cNvSpPr txBox="1"/>
          <p:nvPr/>
        </p:nvSpPr>
        <p:spPr>
          <a:xfrm>
            <a:off x="714348" y="500042"/>
            <a:ext cx="2714645" cy="553998"/>
          </a:xfrm>
          <a:prstGeom prst="rect">
            <a:avLst/>
          </a:prstGeom>
          <a:noFill/>
        </p:spPr>
        <p:txBody>
          <a:bodyPr wrap="square" rtlCol="0">
            <a:spAutoFit/>
          </a:bodyPr>
          <a:lstStyle/>
          <a:p>
            <a:pPr algn="ctr"/>
            <a:r>
              <a:rPr lang="es-ES_tradnl" sz="3000" b="1" dirty="0" smtClean="0">
                <a:solidFill>
                  <a:schemeClr val="accent6">
                    <a:lumMod val="75000"/>
                  </a:schemeClr>
                </a:solidFill>
              </a:rPr>
              <a:t>Ley Nº 1.015</a:t>
            </a:r>
            <a:endParaRPr lang="es-ES" sz="3000" dirty="0">
              <a:solidFill>
                <a:schemeClr val="accent6">
                  <a:lumMod val="75000"/>
                </a:schemeClr>
              </a:solidFill>
            </a:endParaRPr>
          </a:p>
        </p:txBody>
      </p:sp>
      <p:sp>
        <p:nvSpPr>
          <p:cNvPr id="17" name="16 CuadroTexto"/>
          <p:cNvSpPr txBox="1"/>
          <p:nvPr/>
        </p:nvSpPr>
        <p:spPr>
          <a:xfrm>
            <a:off x="4643438" y="500042"/>
            <a:ext cx="3500462" cy="553998"/>
          </a:xfrm>
          <a:prstGeom prst="rect">
            <a:avLst/>
          </a:prstGeom>
          <a:noFill/>
        </p:spPr>
        <p:txBody>
          <a:bodyPr wrap="square" rtlCol="0">
            <a:spAutoFit/>
          </a:bodyPr>
          <a:lstStyle/>
          <a:p>
            <a:r>
              <a:rPr lang="es-ES" sz="3000" b="1" dirty="0" smtClean="0">
                <a:solidFill>
                  <a:srgbClr val="098AD9"/>
                </a:solidFill>
              </a:rPr>
              <a:t>Decreto Nº 674/11</a:t>
            </a:r>
            <a:endParaRPr lang="es-ES" sz="2500" dirty="0"/>
          </a:p>
        </p:txBody>
      </p:sp>
      <p:sp>
        <p:nvSpPr>
          <p:cNvPr id="18" name="17 CuadroTexto"/>
          <p:cNvSpPr txBox="1"/>
          <p:nvPr/>
        </p:nvSpPr>
        <p:spPr>
          <a:xfrm>
            <a:off x="2714612" y="1"/>
            <a:ext cx="2786082" cy="646331"/>
          </a:xfrm>
          <a:prstGeom prst="rect">
            <a:avLst/>
          </a:prstGeom>
          <a:noFill/>
        </p:spPr>
        <p:txBody>
          <a:bodyPr wrap="square" rtlCol="0">
            <a:spAutoFit/>
          </a:bodyPr>
          <a:lstStyle/>
          <a:p>
            <a:r>
              <a:rPr lang="es-ES" sz="3600" b="1" dirty="0" smtClean="0"/>
              <a:t>Prohibiciones</a:t>
            </a:r>
            <a:endParaRPr lang="es-ES" sz="36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descr="template.JPG"/>
          <p:cNvPicPr>
            <a:picLocks noChangeAspect="1"/>
          </p:cNvPicPr>
          <p:nvPr/>
        </p:nvPicPr>
        <p:blipFill>
          <a:blip r:embed="rId2"/>
          <a:stretch>
            <a:fillRect/>
          </a:stretch>
        </p:blipFill>
        <p:spPr>
          <a:xfrm>
            <a:off x="0" y="0"/>
            <a:ext cx="9144000" cy="6858000"/>
          </a:xfrm>
          <a:prstGeom prst="rect">
            <a:avLst/>
          </a:prstGeom>
        </p:spPr>
      </p:pic>
      <p:sp>
        <p:nvSpPr>
          <p:cNvPr id="3" name="2 Rectángulo redondeado"/>
          <p:cNvSpPr/>
          <p:nvPr/>
        </p:nvSpPr>
        <p:spPr>
          <a:xfrm>
            <a:off x="203396" y="642918"/>
            <a:ext cx="3857652" cy="607223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4" name="3 Rectángulo redondeado"/>
          <p:cNvSpPr/>
          <p:nvPr/>
        </p:nvSpPr>
        <p:spPr>
          <a:xfrm>
            <a:off x="4379458" y="642918"/>
            <a:ext cx="3857652" cy="6072230"/>
          </a:xfrm>
          <a:prstGeom prst="roundRect">
            <a:avLst/>
          </a:prstGeom>
          <a:ln>
            <a:solidFill>
              <a:schemeClr val="tx2">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6" name="5 CuadroTexto"/>
          <p:cNvSpPr txBox="1"/>
          <p:nvPr/>
        </p:nvSpPr>
        <p:spPr>
          <a:xfrm>
            <a:off x="714348" y="71413"/>
            <a:ext cx="2714645" cy="553998"/>
          </a:xfrm>
          <a:prstGeom prst="rect">
            <a:avLst/>
          </a:prstGeom>
          <a:noFill/>
        </p:spPr>
        <p:txBody>
          <a:bodyPr wrap="square" rtlCol="0">
            <a:spAutoFit/>
          </a:bodyPr>
          <a:lstStyle/>
          <a:p>
            <a:pPr algn="ctr"/>
            <a:r>
              <a:rPr lang="es-ES_tradnl" sz="3000" b="1" dirty="0" smtClean="0">
                <a:solidFill>
                  <a:schemeClr val="accent6">
                    <a:lumMod val="75000"/>
                  </a:schemeClr>
                </a:solidFill>
              </a:rPr>
              <a:t>Ley Nº 1.015</a:t>
            </a:r>
            <a:endParaRPr lang="es-ES" sz="3000" dirty="0">
              <a:solidFill>
                <a:schemeClr val="accent6">
                  <a:lumMod val="75000"/>
                </a:schemeClr>
              </a:solidFill>
            </a:endParaRPr>
          </a:p>
        </p:txBody>
      </p:sp>
      <p:sp>
        <p:nvSpPr>
          <p:cNvPr id="7" name="6 CuadroTexto"/>
          <p:cNvSpPr txBox="1"/>
          <p:nvPr/>
        </p:nvSpPr>
        <p:spPr>
          <a:xfrm>
            <a:off x="4643438" y="71413"/>
            <a:ext cx="3500462" cy="553998"/>
          </a:xfrm>
          <a:prstGeom prst="rect">
            <a:avLst/>
          </a:prstGeom>
          <a:noFill/>
        </p:spPr>
        <p:txBody>
          <a:bodyPr wrap="square" rtlCol="0">
            <a:spAutoFit/>
          </a:bodyPr>
          <a:lstStyle/>
          <a:p>
            <a:r>
              <a:rPr lang="es-ES" sz="3000" b="1" dirty="0" smtClean="0">
                <a:solidFill>
                  <a:srgbClr val="098AD9"/>
                </a:solidFill>
              </a:rPr>
              <a:t>Decreto Nº 674/11</a:t>
            </a:r>
            <a:endParaRPr lang="es-ES" sz="2500" dirty="0"/>
          </a:p>
        </p:txBody>
      </p:sp>
      <p:sp>
        <p:nvSpPr>
          <p:cNvPr id="8" name="7 CuadroTexto"/>
          <p:cNvSpPr txBox="1"/>
          <p:nvPr/>
        </p:nvSpPr>
        <p:spPr>
          <a:xfrm>
            <a:off x="285720" y="928670"/>
            <a:ext cx="3714776" cy="553998"/>
          </a:xfrm>
          <a:prstGeom prst="rect">
            <a:avLst/>
          </a:prstGeom>
          <a:noFill/>
        </p:spPr>
        <p:txBody>
          <a:bodyPr wrap="square" rtlCol="0">
            <a:spAutoFit/>
          </a:bodyPr>
          <a:lstStyle/>
          <a:p>
            <a:pPr algn="just"/>
            <a:r>
              <a:rPr lang="es-ES_tradnl" sz="1500" dirty="0">
                <a:solidFill>
                  <a:srgbClr val="098AD9"/>
                </a:solidFill>
                <a:latin typeface="Candara" pitchFamily="34" charset="0"/>
              </a:rPr>
              <a:t>d) </a:t>
            </a:r>
            <a:r>
              <a:rPr lang="es-ES_tradnl" sz="1500" b="1" u="sng" dirty="0" smtClean="0">
                <a:solidFill>
                  <a:srgbClr val="098AD9"/>
                </a:solidFill>
                <a:latin typeface="Candara" pitchFamily="34" charset="0"/>
              </a:rPr>
              <a:t>Fallidos</a:t>
            </a:r>
            <a:r>
              <a:rPr lang="es-ES_tradnl" sz="1500" b="1" dirty="0" smtClean="0">
                <a:solidFill>
                  <a:srgbClr val="098AD9"/>
                </a:solidFill>
                <a:latin typeface="Candara" pitchFamily="34" charset="0"/>
              </a:rPr>
              <a:t> </a:t>
            </a:r>
            <a:r>
              <a:rPr lang="es-ES_tradnl" sz="1500" b="1" dirty="0">
                <a:solidFill>
                  <a:srgbClr val="098AD9"/>
                </a:solidFill>
                <a:latin typeface="Candara" pitchFamily="34" charset="0"/>
              </a:rPr>
              <a:t>e inhibidos </a:t>
            </a:r>
            <a:r>
              <a:rPr lang="es-ES_tradnl" sz="1500" dirty="0">
                <a:solidFill>
                  <a:srgbClr val="098AD9"/>
                </a:solidFill>
                <a:latin typeface="Candara" pitchFamily="34" charset="0"/>
              </a:rPr>
              <a:t>mientras no sean </a:t>
            </a:r>
            <a:r>
              <a:rPr lang="es-ES_tradnl" sz="1500" dirty="0" smtClean="0">
                <a:solidFill>
                  <a:srgbClr val="098AD9"/>
                </a:solidFill>
                <a:latin typeface="Candara" pitchFamily="34" charset="0"/>
              </a:rPr>
              <a:t>rehabilitados;</a:t>
            </a:r>
            <a:endParaRPr lang="es-ES" sz="1500" dirty="0">
              <a:solidFill>
                <a:srgbClr val="098AD9"/>
              </a:solidFill>
              <a:latin typeface="Candara" pitchFamily="34" charset="0"/>
            </a:endParaRPr>
          </a:p>
        </p:txBody>
      </p:sp>
      <p:sp>
        <p:nvSpPr>
          <p:cNvPr id="9" name="8 CuadroTexto"/>
          <p:cNvSpPr txBox="1"/>
          <p:nvPr/>
        </p:nvSpPr>
        <p:spPr>
          <a:xfrm>
            <a:off x="4357686" y="928670"/>
            <a:ext cx="3851530" cy="323165"/>
          </a:xfrm>
          <a:prstGeom prst="rect">
            <a:avLst/>
          </a:prstGeom>
          <a:noFill/>
        </p:spPr>
        <p:txBody>
          <a:bodyPr wrap="square" rtlCol="0">
            <a:spAutoFit/>
          </a:bodyPr>
          <a:lstStyle/>
          <a:p>
            <a:pPr algn="just"/>
            <a:r>
              <a:rPr lang="es-ES" sz="1500" dirty="0">
                <a:solidFill>
                  <a:srgbClr val="098AD9"/>
                </a:solidFill>
                <a:latin typeface="Candara" pitchFamily="34" charset="0"/>
              </a:rPr>
              <a:t>f) Los </a:t>
            </a:r>
            <a:r>
              <a:rPr lang="es-ES" sz="1500" b="1" dirty="0">
                <a:solidFill>
                  <a:srgbClr val="098AD9"/>
                </a:solidFill>
                <a:latin typeface="Candara" pitchFamily="34" charset="0"/>
              </a:rPr>
              <a:t>inhibidos </a:t>
            </a:r>
            <a:r>
              <a:rPr lang="es-ES" sz="1500" dirty="0">
                <a:solidFill>
                  <a:srgbClr val="098AD9"/>
                </a:solidFill>
                <a:latin typeface="Candara" pitchFamily="34" charset="0"/>
              </a:rPr>
              <a:t>y los </a:t>
            </a:r>
            <a:r>
              <a:rPr lang="es-ES" sz="1500" b="1" u="sng" dirty="0">
                <a:solidFill>
                  <a:srgbClr val="098AD9"/>
                </a:solidFill>
                <a:latin typeface="Candara" pitchFamily="34" charset="0"/>
              </a:rPr>
              <a:t>concursados </a:t>
            </a:r>
            <a:r>
              <a:rPr lang="es-ES" sz="1500" b="1" u="sng" dirty="0" smtClean="0">
                <a:solidFill>
                  <a:srgbClr val="098AD9"/>
                </a:solidFill>
                <a:latin typeface="Candara" pitchFamily="34" charset="0"/>
              </a:rPr>
              <a:t>civilmente;</a:t>
            </a:r>
            <a:endParaRPr lang="es-ES" sz="1500" b="1" u="sng" dirty="0">
              <a:solidFill>
                <a:srgbClr val="098AD9"/>
              </a:solidFill>
              <a:latin typeface="Candara" pitchFamily="34" charset="0"/>
            </a:endParaRPr>
          </a:p>
        </p:txBody>
      </p:sp>
      <p:sp>
        <p:nvSpPr>
          <p:cNvPr id="10" name="9 CuadroTexto"/>
          <p:cNvSpPr txBox="1"/>
          <p:nvPr/>
        </p:nvSpPr>
        <p:spPr>
          <a:xfrm>
            <a:off x="214282" y="1544927"/>
            <a:ext cx="3857652" cy="2169825"/>
          </a:xfrm>
          <a:prstGeom prst="rect">
            <a:avLst/>
          </a:prstGeom>
          <a:noFill/>
        </p:spPr>
        <p:txBody>
          <a:bodyPr wrap="square" rtlCol="0">
            <a:spAutoFit/>
          </a:bodyPr>
          <a:lstStyle/>
          <a:p>
            <a:pPr algn="just"/>
            <a:r>
              <a:rPr lang="es-ES_tradnl" sz="1500" dirty="0">
                <a:solidFill>
                  <a:schemeClr val="accent3">
                    <a:lumMod val="75000"/>
                  </a:schemeClr>
                </a:solidFill>
                <a:latin typeface="Candara" pitchFamily="34" charset="0"/>
              </a:rPr>
              <a:t>e) </a:t>
            </a:r>
            <a:r>
              <a:rPr lang="es-ES_tradnl" sz="1500" b="1" u="sng" dirty="0" smtClean="0">
                <a:solidFill>
                  <a:schemeClr val="accent3">
                    <a:lumMod val="75000"/>
                  </a:schemeClr>
                </a:solidFill>
                <a:latin typeface="Candara" pitchFamily="34" charset="0"/>
              </a:rPr>
              <a:t>Personas </a:t>
            </a:r>
            <a:r>
              <a:rPr lang="es-ES_tradnl" sz="1500" b="1" u="sng" dirty="0">
                <a:solidFill>
                  <a:schemeClr val="accent3">
                    <a:lumMod val="75000"/>
                  </a:schemeClr>
                </a:solidFill>
                <a:latin typeface="Candara" pitchFamily="34" charset="0"/>
              </a:rPr>
              <a:t>físicas o jurídicas </a:t>
            </a:r>
            <a:r>
              <a:rPr lang="es-ES_tradnl" sz="1500" dirty="0">
                <a:solidFill>
                  <a:schemeClr val="accent3">
                    <a:lumMod val="75000"/>
                  </a:schemeClr>
                </a:solidFill>
                <a:latin typeface="Candara" pitchFamily="34" charset="0"/>
              </a:rPr>
              <a:t>en estado de quiebra o </a:t>
            </a:r>
            <a:r>
              <a:rPr lang="es-ES_tradnl" sz="1500" dirty="0" smtClean="0">
                <a:solidFill>
                  <a:schemeClr val="accent3">
                    <a:lumMod val="75000"/>
                  </a:schemeClr>
                </a:solidFill>
                <a:latin typeface="Candara" pitchFamily="34" charset="0"/>
              </a:rPr>
              <a:t>liquidación</a:t>
            </a:r>
            <a:endParaRPr lang="es-ES_tradnl" sz="1500" b="1" dirty="0">
              <a:solidFill>
                <a:schemeClr val="accent3">
                  <a:lumMod val="75000"/>
                </a:schemeClr>
              </a:solidFill>
              <a:latin typeface="Candara" pitchFamily="34" charset="0"/>
            </a:endParaRPr>
          </a:p>
          <a:p>
            <a:pPr algn="just"/>
            <a:r>
              <a:rPr lang="es-ES_tradnl" sz="1500" dirty="0" smtClean="0">
                <a:solidFill>
                  <a:schemeClr val="accent3">
                    <a:lumMod val="75000"/>
                  </a:schemeClr>
                </a:solidFill>
                <a:latin typeface="Candara" pitchFamily="34" charset="0"/>
              </a:rPr>
              <a:t>Aquellas </a:t>
            </a:r>
            <a:r>
              <a:rPr lang="es-ES_tradnl" sz="1500" dirty="0">
                <a:solidFill>
                  <a:schemeClr val="accent3">
                    <a:lumMod val="75000"/>
                  </a:schemeClr>
                </a:solidFill>
                <a:latin typeface="Candara" pitchFamily="34" charset="0"/>
              </a:rPr>
              <a:t>en estado de </a:t>
            </a:r>
            <a:r>
              <a:rPr lang="es-ES_tradnl" sz="1500" b="1" u="sng" dirty="0" smtClean="0">
                <a:solidFill>
                  <a:schemeClr val="accent3">
                    <a:lumMod val="75000"/>
                  </a:schemeClr>
                </a:solidFill>
                <a:latin typeface="Candara" pitchFamily="34" charset="0"/>
              </a:rPr>
              <a:t>concurso</a:t>
            </a:r>
            <a:r>
              <a:rPr lang="es-ES_tradnl" sz="1500" dirty="0" smtClean="0">
                <a:solidFill>
                  <a:schemeClr val="accent3">
                    <a:lumMod val="75000"/>
                  </a:schemeClr>
                </a:solidFill>
                <a:latin typeface="Candara" pitchFamily="34" charset="0"/>
              </a:rPr>
              <a:t> </a:t>
            </a:r>
            <a:r>
              <a:rPr lang="es-ES_tradnl" sz="1500" dirty="0">
                <a:solidFill>
                  <a:schemeClr val="accent3">
                    <a:lumMod val="75000"/>
                  </a:schemeClr>
                </a:solidFill>
                <a:latin typeface="Candara" pitchFamily="34" charset="0"/>
              </a:rPr>
              <a:t>pueden contratar siempre que mantengan la administración de sus bienes mediante autorización judicial. Las que se encuentran en estado de concurso preventivo pueden formular ofertas, salvo decisión judicial en contrario</a:t>
            </a:r>
            <a:r>
              <a:rPr lang="es-ES_tradnl" sz="1500" dirty="0" smtClean="0">
                <a:solidFill>
                  <a:schemeClr val="accent3">
                    <a:lumMod val="75000"/>
                  </a:schemeClr>
                </a:solidFill>
                <a:latin typeface="Candara" pitchFamily="34" charset="0"/>
              </a:rPr>
              <a:t>;</a:t>
            </a:r>
            <a:endParaRPr lang="es-ES" sz="1500" dirty="0">
              <a:solidFill>
                <a:schemeClr val="accent3">
                  <a:lumMod val="75000"/>
                </a:schemeClr>
              </a:solidFill>
              <a:latin typeface="Candara" pitchFamily="34" charset="0"/>
            </a:endParaRPr>
          </a:p>
        </p:txBody>
      </p:sp>
      <p:sp>
        <p:nvSpPr>
          <p:cNvPr id="11" name="10 CuadroTexto"/>
          <p:cNvSpPr txBox="1"/>
          <p:nvPr/>
        </p:nvSpPr>
        <p:spPr>
          <a:xfrm>
            <a:off x="4357686" y="1357298"/>
            <a:ext cx="3786214" cy="553998"/>
          </a:xfrm>
          <a:prstGeom prst="rect">
            <a:avLst/>
          </a:prstGeom>
          <a:noFill/>
        </p:spPr>
        <p:txBody>
          <a:bodyPr wrap="square" rtlCol="0">
            <a:spAutoFit/>
          </a:bodyPr>
          <a:lstStyle/>
          <a:p>
            <a:pPr algn="just"/>
            <a:r>
              <a:rPr lang="es-ES" sz="1500" dirty="0">
                <a:solidFill>
                  <a:schemeClr val="accent3">
                    <a:lumMod val="75000"/>
                  </a:schemeClr>
                </a:solidFill>
                <a:latin typeface="Candara" pitchFamily="34" charset="0"/>
              </a:rPr>
              <a:t>e) Las </a:t>
            </a:r>
            <a:r>
              <a:rPr lang="es-ES" sz="1500" b="1" u="sng" dirty="0">
                <a:solidFill>
                  <a:schemeClr val="accent3">
                    <a:lumMod val="75000"/>
                  </a:schemeClr>
                </a:solidFill>
                <a:latin typeface="Candara" pitchFamily="34" charset="0"/>
              </a:rPr>
              <a:t>empresas</a:t>
            </a:r>
            <a:r>
              <a:rPr lang="es-ES" sz="1500" dirty="0">
                <a:solidFill>
                  <a:schemeClr val="accent3">
                    <a:lumMod val="75000"/>
                  </a:schemeClr>
                </a:solidFill>
                <a:latin typeface="Candara" pitchFamily="34" charset="0"/>
              </a:rPr>
              <a:t> en situación de quiebra o </a:t>
            </a:r>
            <a:r>
              <a:rPr lang="es-ES" sz="1500" dirty="0" smtClean="0">
                <a:solidFill>
                  <a:schemeClr val="accent3">
                    <a:lumMod val="75000"/>
                  </a:schemeClr>
                </a:solidFill>
                <a:latin typeface="Candara" pitchFamily="34" charset="0"/>
              </a:rPr>
              <a:t>liquidación</a:t>
            </a:r>
            <a:r>
              <a:rPr lang="es-ES" sz="1500" dirty="0">
                <a:solidFill>
                  <a:schemeClr val="accent3">
                    <a:lumMod val="75000"/>
                  </a:schemeClr>
                </a:solidFill>
                <a:latin typeface="Candara" pitchFamily="34" charset="0"/>
              </a:rPr>
              <a:t>;</a:t>
            </a:r>
          </a:p>
        </p:txBody>
      </p:sp>
      <p:sp>
        <p:nvSpPr>
          <p:cNvPr id="12" name="11 CuadroTexto"/>
          <p:cNvSpPr txBox="1"/>
          <p:nvPr/>
        </p:nvSpPr>
        <p:spPr>
          <a:xfrm>
            <a:off x="214282" y="3781388"/>
            <a:ext cx="3786214" cy="2400657"/>
          </a:xfrm>
          <a:prstGeom prst="rect">
            <a:avLst/>
          </a:prstGeom>
          <a:noFill/>
        </p:spPr>
        <p:txBody>
          <a:bodyPr wrap="square" rtlCol="0">
            <a:spAutoFit/>
          </a:bodyPr>
          <a:lstStyle/>
          <a:p>
            <a:pPr algn="just"/>
            <a:r>
              <a:rPr lang="es-ES_tradnl" sz="1500" dirty="0">
                <a:solidFill>
                  <a:schemeClr val="accent6">
                    <a:lumMod val="75000"/>
                  </a:schemeClr>
                </a:solidFill>
                <a:latin typeface="Candara" pitchFamily="34" charset="0"/>
              </a:rPr>
              <a:t>f) </a:t>
            </a:r>
            <a:r>
              <a:rPr lang="es-ES_tradnl" sz="1500" dirty="0" smtClean="0">
                <a:solidFill>
                  <a:schemeClr val="accent6">
                    <a:lumMod val="75000"/>
                  </a:schemeClr>
                </a:solidFill>
                <a:latin typeface="Candara" pitchFamily="34" charset="0"/>
              </a:rPr>
              <a:t>Condenados </a:t>
            </a:r>
            <a:r>
              <a:rPr lang="es-ES_tradnl" sz="1500" dirty="0">
                <a:solidFill>
                  <a:schemeClr val="accent6">
                    <a:lumMod val="75000"/>
                  </a:schemeClr>
                </a:solidFill>
                <a:latin typeface="Candara" pitchFamily="34" charset="0"/>
              </a:rPr>
              <a:t>por </a:t>
            </a:r>
            <a:r>
              <a:rPr lang="es-ES_tradnl" sz="1500" b="1" dirty="0">
                <a:solidFill>
                  <a:schemeClr val="accent6">
                    <a:lumMod val="75000"/>
                  </a:schemeClr>
                </a:solidFill>
                <a:latin typeface="Candara" pitchFamily="34" charset="0"/>
              </a:rPr>
              <a:t>delitos</a:t>
            </a:r>
            <a:r>
              <a:rPr lang="es-ES_tradnl" sz="1500" dirty="0">
                <a:solidFill>
                  <a:schemeClr val="accent6">
                    <a:lumMod val="75000"/>
                  </a:schemeClr>
                </a:solidFill>
                <a:latin typeface="Candara" pitchFamily="34" charset="0"/>
              </a:rPr>
              <a:t> vinculados a contrataciones con el Estado provincial. Esta prohibición alcanzará tanto a las personas físicas como jurídicas cuyos socios, administradores o apoderados</a:t>
            </a:r>
            <a:r>
              <a:rPr lang="es-ES_tradnl" sz="1500" dirty="0" smtClean="0">
                <a:solidFill>
                  <a:schemeClr val="accent6">
                    <a:lumMod val="75000"/>
                  </a:schemeClr>
                </a:solidFill>
                <a:latin typeface="Candara" pitchFamily="34" charset="0"/>
              </a:rPr>
              <a:t>, </a:t>
            </a:r>
            <a:r>
              <a:rPr lang="es-ES_tradnl" sz="1500" b="1" dirty="0" smtClean="0">
                <a:solidFill>
                  <a:schemeClr val="accent6">
                    <a:lumMod val="75000"/>
                  </a:schemeClr>
                </a:solidFill>
                <a:latin typeface="Candara" pitchFamily="34" charset="0"/>
              </a:rPr>
              <a:t>miembros del directorio, consejo de administración o gerentes</a:t>
            </a:r>
            <a:r>
              <a:rPr lang="es-ES_tradnl" sz="1500" dirty="0" smtClean="0">
                <a:solidFill>
                  <a:schemeClr val="accent6">
                    <a:lumMod val="75000"/>
                  </a:schemeClr>
                </a:solidFill>
                <a:latin typeface="Candara" pitchFamily="34" charset="0"/>
              </a:rPr>
              <a:t>, </a:t>
            </a:r>
            <a:r>
              <a:rPr lang="es-ES_tradnl" sz="1500" dirty="0">
                <a:solidFill>
                  <a:schemeClr val="accent6">
                    <a:lumMod val="75000"/>
                  </a:schemeClr>
                </a:solidFill>
                <a:latin typeface="Candara" pitchFamily="34" charset="0"/>
              </a:rPr>
              <a:t>según el caso se encuentren en dicha condición. Asimismo, se hace extensiva a los cónyuges de sobre quien recaiga dicha condena</a:t>
            </a:r>
            <a:r>
              <a:rPr lang="es-ES_tradnl" sz="1500" dirty="0" smtClean="0">
                <a:solidFill>
                  <a:schemeClr val="accent6">
                    <a:lumMod val="75000"/>
                  </a:schemeClr>
                </a:solidFill>
                <a:latin typeface="Candara" pitchFamily="34" charset="0"/>
              </a:rPr>
              <a:t>.</a:t>
            </a:r>
            <a:endParaRPr lang="es-ES" sz="1500" dirty="0">
              <a:solidFill>
                <a:schemeClr val="accent6">
                  <a:lumMod val="75000"/>
                </a:schemeClr>
              </a:solidFill>
              <a:latin typeface="Candara" pitchFamily="34" charset="0"/>
            </a:endParaRPr>
          </a:p>
        </p:txBody>
      </p:sp>
      <p:sp>
        <p:nvSpPr>
          <p:cNvPr id="13" name="12 CuadroTexto"/>
          <p:cNvSpPr txBox="1"/>
          <p:nvPr/>
        </p:nvSpPr>
        <p:spPr>
          <a:xfrm>
            <a:off x="4357686" y="2017321"/>
            <a:ext cx="3857652" cy="3554819"/>
          </a:xfrm>
          <a:prstGeom prst="rect">
            <a:avLst/>
          </a:prstGeom>
          <a:noFill/>
        </p:spPr>
        <p:txBody>
          <a:bodyPr wrap="square" rtlCol="0">
            <a:spAutoFit/>
          </a:bodyPr>
          <a:lstStyle/>
          <a:p>
            <a:pPr algn="just"/>
            <a:r>
              <a:rPr lang="es-ES" sz="1500" dirty="0">
                <a:solidFill>
                  <a:schemeClr val="accent6">
                    <a:lumMod val="75000"/>
                  </a:schemeClr>
                </a:solidFill>
                <a:latin typeface="Candara" pitchFamily="34" charset="0"/>
              </a:rPr>
              <a:t>g) Los condenados </a:t>
            </a:r>
            <a:r>
              <a:rPr lang="es-ES" sz="1500" b="1" dirty="0">
                <a:solidFill>
                  <a:schemeClr val="accent6">
                    <a:lumMod val="75000"/>
                  </a:schemeClr>
                </a:solidFill>
                <a:latin typeface="Candara" pitchFamily="34" charset="0"/>
              </a:rPr>
              <a:t>en causas judiciales </a:t>
            </a:r>
            <a:r>
              <a:rPr lang="es-ES" sz="1500" dirty="0">
                <a:solidFill>
                  <a:schemeClr val="accent6">
                    <a:lumMod val="75000"/>
                  </a:schemeClr>
                </a:solidFill>
                <a:latin typeface="Candara" pitchFamily="34" charset="0"/>
              </a:rPr>
              <a:t>vinculadas a contrataciones con el Estado Provincial. Esta prohibición alcanzará tanto a las personas físicas como a las personas jurídicas cuyos socios, administradores o apoderados se encuentren en dicha condición. Asimismo, se hace extensiva a los cónyuges de sobre quien recaiga dicha condena. </a:t>
            </a:r>
            <a:r>
              <a:rPr lang="es-ES" sz="1500" b="1" dirty="0">
                <a:solidFill>
                  <a:schemeClr val="accent6">
                    <a:lumMod val="75000"/>
                  </a:schemeClr>
                </a:solidFill>
                <a:latin typeface="Candara" pitchFamily="34" charset="0"/>
              </a:rPr>
              <a:t>La autoridad de aplicación podrá acordar la inscripción </a:t>
            </a:r>
            <a:r>
              <a:rPr lang="es-ES" sz="1500" dirty="0" smtClean="0">
                <a:solidFill>
                  <a:schemeClr val="accent6">
                    <a:lumMod val="75000"/>
                  </a:schemeClr>
                </a:solidFill>
                <a:latin typeface="Candara" pitchFamily="34" charset="0"/>
              </a:rPr>
              <a:t>en </a:t>
            </a:r>
            <a:r>
              <a:rPr lang="es-ES" sz="1500" dirty="0">
                <a:solidFill>
                  <a:schemeClr val="accent6">
                    <a:lumMod val="75000"/>
                  </a:schemeClr>
                </a:solidFill>
                <a:latin typeface="Candara" pitchFamily="34" charset="0"/>
              </a:rPr>
              <a:t>virtud de la naturaleza de los </a:t>
            </a:r>
            <a:r>
              <a:rPr lang="es-ES" sz="1500" dirty="0" smtClean="0">
                <a:solidFill>
                  <a:schemeClr val="accent6">
                    <a:lumMod val="75000"/>
                  </a:schemeClr>
                </a:solidFill>
                <a:latin typeface="Candara" pitchFamily="34" charset="0"/>
              </a:rPr>
              <a:t>hechos</a:t>
            </a:r>
            <a:r>
              <a:rPr lang="es-ES" sz="1500" dirty="0">
                <a:solidFill>
                  <a:schemeClr val="accent6">
                    <a:lumMod val="75000"/>
                  </a:schemeClr>
                </a:solidFill>
                <a:latin typeface="Candara" pitchFamily="34" charset="0"/>
              </a:rPr>
              <a:t>, las circunstancias en que se cometieron o el tiempo transcurrido si juzgare que la condena no es incompatible con la condición de proveedor del Estado</a:t>
            </a:r>
            <a:r>
              <a:rPr lang="es-ES" sz="1500" dirty="0" smtClean="0">
                <a:solidFill>
                  <a:schemeClr val="accent6">
                    <a:lumMod val="75000"/>
                  </a:schemeClr>
                </a:solidFill>
                <a:latin typeface="Candara" pitchFamily="34" charset="0"/>
              </a:rPr>
              <a:t>.</a:t>
            </a:r>
            <a:endParaRPr lang="es-ES" sz="1500" dirty="0">
              <a:solidFill>
                <a:schemeClr val="accent6">
                  <a:lumMod val="75000"/>
                </a:schemeClr>
              </a:solidFill>
              <a:latin typeface="Candara" pitchFamily="34" charset="0"/>
            </a:endParaRPr>
          </a:p>
        </p:txBody>
      </p:sp>
      <p:sp>
        <p:nvSpPr>
          <p:cNvPr id="14" name="13 CuadroTexto"/>
          <p:cNvSpPr txBox="1"/>
          <p:nvPr/>
        </p:nvSpPr>
        <p:spPr>
          <a:xfrm>
            <a:off x="4357686" y="5643578"/>
            <a:ext cx="3857652" cy="784830"/>
          </a:xfrm>
          <a:prstGeom prst="rect">
            <a:avLst/>
          </a:prstGeom>
          <a:noFill/>
        </p:spPr>
        <p:txBody>
          <a:bodyPr wrap="square" rtlCol="0">
            <a:spAutoFit/>
          </a:bodyPr>
          <a:lstStyle/>
          <a:p>
            <a:pPr algn="just"/>
            <a:r>
              <a:rPr lang="es-ES" sz="1500" dirty="0">
                <a:solidFill>
                  <a:srgbClr val="9933FF"/>
                </a:solidFill>
                <a:latin typeface="Candara" pitchFamily="34" charset="0"/>
              </a:rPr>
              <a:t>h) </a:t>
            </a:r>
            <a:r>
              <a:rPr lang="es-ES" sz="1500" b="1" dirty="0">
                <a:solidFill>
                  <a:srgbClr val="9933FF"/>
                </a:solidFill>
                <a:latin typeface="Candara" pitchFamily="34" charset="0"/>
              </a:rPr>
              <a:t>Los sancionados por incumplimientos en las contrataciones con el Estado Provincial, mientras se encuentre vigente la sanción</a:t>
            </a:r>
            <a:r>
              <a:rPr lang="es-ES" sz="1500" b="1" dirty="0" smtClean="0">
                <a:solidFill>
                  <a:srgbClr val="9933FF"/>
                </a:solidFill>
                <a:latin typeface="Candara" pitchFamily="34" charset="0"/>
              </a:rPr>
              <a:t>.</a:t>
            </a:r>
            <a:endParaRPr lang="es-ES"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descr="template.JPG"/>
          <p:cNvPicPr>
            <a:picLocks noChangeAspect="1"/>
          </p:cNvPicPr>
          <p:nvPr/>
        </p:nvPicPr>
        <p:blipFill>
          <a:blip r:embed="rId2"/>
          <a:stretch>
            <a:fillRect/>
          </a:stretch>
        </p:blipFill>
        <p:spPr>
          <a:xfrm>
            <a:off x="0" y="0"/>
            <a:ext cx="9144000" cy="6858000"/>
          </a:xfrm>
          <a:prstGeom prst="rect">
            <a:avLst/>
          </a:prstGeom>
        </p:spPr>
      </p:pic>
      <p:sp>
        <p:nvSpPr>
          <p:cNvPr id="3" name="2 CuadroTexto"/>
          <p:cNvSpPr txBox="1"/>
          <p:nvPr/>
        </p:nvSpPr>
        <p:spPr>
          <a:xfrm>
            <a:off x="142844" y="-23"/>
            <a:ext cx="7000924" cy="1323439"/>
          </a:xfrm>
          <a:prstGeom prst="rect">
            <a:avLst/>
          </a:prstGeom>
          <a:noFill/>
        </p:spPr>
        <p:txBody>
          <a:bodyPr wrap="square" rtlCol="0">
            <a:spAutoFit/>
          </a:bodyPr>
          <a:lstStyle/>
          <a:p>
            <a:r>
              <a:rPr lang="es-ES" sz="4000" b="1" u="sng" dirty="0" smtClean="0">
                <a:solidFill>
                  <a:srgbClr val="00B050"/>
                </a:solidFill>
              </a:rPr>
              <a:t>Precio de referencia</a:t>
            </a:r>
          </a:p>
          <a:p>
            <a:endParaRPr lang="es-ES" sz="4000" b="1" dirty="0"/>
          </a:p>
        </p:txBody>
      </p:sp>
      <p:sp>
        <p:nvSpPr>
          <p:cNvPr id="6" name="5 CuadroTexto"/>
          <p:cNvSpPr txBox="1"/>
          <p:nvPr/>
        </p:nvSpPr>
        <p:spPr>
          <a:xfrm>
            <a:off x="71406" y="1071546"/>
            <a:ext cx="7786742" cy="2077492"/>
          </a:xfrm>
          <a:prstGeom prst="rect">
            <a:avLst/>
          </a:prstGeom>
          <a:noFill/>
        </p:spPr>
        <p:txBody>
          <a:bodyPr wrap="square" rtlCol="0">
            <a:spAutoFit/>
          </a:bodyPr>
          <a:lstStyle/>
          <a:p>
            <a:r>
              <a:rPr lang="es-ES" sz="1900" b="1" i="1" u="sng" dirty="0" smtClean="0">
                <a:solidFill>
                  <a:schemeClr val="accent3">
                    <a:lumMod val="75000"/>
                  </a:schemeClr>
                </a:solidFill>
              </a:rPr>
              <a:t>LEY 1015  </a:t>
            </a:r>
          </a:p>
          <a:p>
            <a:endParaRPr lang="es-ES" sz="1900" b="1" i="1" u="sng" dirty="0" smtClean="0">
              <a:solidFill>
                <a:schemeClr val="accent3">
                  <a:lumMod val="75000"/>
                </a:schemeClr>
              </a:solidFill>
            </a:endParaRPr>
          </a:p>
          <a:p>
            <a:pPr marL="342900" indent="-342900" algn="just">
              <a:lnSpc>
                <a:spcPct val="120000"/>
              </a:lnSpc>
              <a:buClr>
                <a:schemeClr val="tx2">
                  <a:lumMod val="60000"/>
                  <a:lumOff val="40000"/>
                </a:schemeClr>
              </a:buClr>
              <a:buFont typeface="Calibri" pitchFamily="34" charset="0"/>
              <a:buChar char="→"/>
              <a:defRPr/>
            </a:pPr>
            <a:r>
              <a:rPr lang="es-AR" sz="2000" b="1" dirty="0" smtClean="0">
                <a:solidFill>
                  <a:srgbClr val="A200C8"/>
                </a:solidFill>
                <a:latin typeface="+mj-lt"/>
              </a:rPr>
              <a:t>Artículo 9°.- Funciones de la Oficina Provincial de Contrataciones</a:t>
            </a:r>
            <a:endParaRPr lang="es-ES" sz="2000" b="1" dirty="0" smtClean="0">
              <a:solidFill>
                <a:srgbClr val="A200C8"/>
              </a:solidFill>
              <a:latin typeface="+mj-lt"/>
            </a:endParaRPr>
          </a:p>
          <a:p>
            <a:pPr marL="342900" indent="-342900" algn="just">
              <a:lnSpc>
                <a:spcPct val="120000"/>
              </a:lnSpc>
              <a:buClr>
                <a:schemeClr val="tx2">
                  <a:lumMod val="60000"/>
                  <a:lumOff val="40000"/>
                </a:schemeClr>
              </a:buClr>
              <a:buFont typeface="Calibri" pitchFamily="34" charset="0"/>
              <a:buChar char="→"/>
              <a:defRPr/>
            </a:pPr>
            <a:r>
              <a:rPr lang="es-ES_tradnl" sz="2000" b="1" dirty="0" smtClean="0">
                <a:solidFill>
                  <a:srgbClr val="A200C8"/>
                </a:solidFill>
                <a:latin typeface="+mj-lt"/>
              </a:rPr>
              <a:t>g) fijar y mantener actualizados los precios de referencia de los bienes y servicios que adquiera el Estado provincial</a:t>
            </a:r>
            <a:r>
              <a:rPr lang="es-ES_tradnl" sz="2000" dirty="0" smtClean="0"/>
              <a:t>;</a:t>
            </a:r>
            <a:endParaRPr lang="es-ES" sz="2000" dirty="0" smtClean="0"/>
          </a:p>
          <a:p>
            <a:pPr algn="just"/>
            <a:endParaRPr lang="es-ES" sz="1900" i="1" dirty="0" smtClean="0">
              <a:solidFill>
                <a:schemeClr val="accent3">
                  <a:lumMod val="75000"/>
                </a:schemeClr>
              </a:solidFill>
              <a:latin typeface="Monotype Corsiva" pitchFamily="66" charset="0"/>
            </a:endParaRPr>
          </a:p>
        </p:txBody>
      </p:sp>
      <p:sp>
        <p:nvSpPr>
          <p:cNvPr id="27" name="26 CuadroTexto"/>
          <p:cNvSpPr txBox="1"/>
          <p:nvPr/>
        </p:nvSpPr>
        <p:spPr>
          <a:xfrm>
            <a:off x="785786" y="3571876"/>
            <a:ext cx="7286676" cy="1569660"/>
          </a:xfrm>
          <a:prstGeom prst="rect">
            <a:avLst/>
          </a:prstGeom>
          <a:noFill/>
        </p:spPr>
        <p:txBody>
          <a:bodyPr wrap="square" rtlCol="0">
            <a:spAutoFit/>
          </a:bodyPr>
          <a:lstStyle/>
          <a:p>
            <a:pPr marL="342900" lvl="0" indent="-342900">
              <a:lnSpc>
                <a:spcPct val="120000"/>
              </a:lnSpc>
              <a:buClr>
                <a:schemeClr val="tx2">
                  <a:lumMod val="60000"/>
                  <a:lumOff val="40000"/>
                </a:schemeClr>
              </a:buClr>
              <a:buFont typeface="Calibri" pitchFamily="34" charset="0"/>
              <a:buChar char="→"/>
              <a:defRPr/>
            </a:pPr>
            <a:r>
              <a:rPr lang="es-ES" sz="2000" b="1" dirty="0" smtClean="0">
                <a:solidFill>
                  <a:srgbClr val="A200C8"/>
                </a:solidFill>
                <a:latin typeface="+mj-lt"/>
              </a:rPr>
              <a:t>Decreto Nº 558-96: Art. 26</a:t>
            </a:r>
          </a:p>
          <a:p>
            <a:pPr marL="342900" lvl="0" indent="-342900">
              <a:lnSpc>
                <a:spcPct val="120000"/>
              </a:lnSpc>
              <a:buClr>
                <a:schemeClr val="tx2">
                  <a:lumMod val="60000"/>
                  <a:lumOff val="40000"/>
                </a:schemeClr>
              </a:buClr>
              <a:buFont typeface="Calibri" pitchFamily="34" charset="0"/>
              <a:buChar char="→"/>
              <a:defRPr/>
            </a:pPr>
            <a:r>
              <a:rPr lang="es-ES" sz="2000" b="1" dirty="0" smtClean="0">
                <a:solidFill>
                  <a:srgbClr val="A200C8"/>
                </a:solidFill>
                <a:latin typeface="+mj-lt"/>
              </a:rPr>
              <a:t>Decreto Nº 893/12 Art. 241</a:t>
            </a:r>
          </a:p>
          <a:p>
            <a:pPr marL="342900" lvl="0" indent="-342900">
              <a:lnSpc>
                <a:spcPct val="120000"/>
              </a:lnSpc>
              <a:buClr>
                <a:schemeClr val="tx2">
                  <a:lumMod val="60000"/>
                  <a:lumOff val="40000"/>
                </a:schemeClr>
              </a:buClr>
              <a:buFont typeface="Calibri" pitchFamily="34" charset="0"/>
              <a:buChar char="→"/>
              <a:defRPr/>
            </a:pPr>
            <a:r>
              <a:rPr lang="es-ES" sz="2000" b="1" dirty="0" smtClean="0">
                <a:solidFill>
                  <a:srgbClr val="A200C8"/>
                </a:solidFill>
                <a:latin typeface="+mj-lt"/>
              </a:rPr>
              <a:t>Resolución Nº 122/2010 Sindicatura General de la Nación</a:t>
            </a:r>
          </a:p>
          <a:p>
            <a:pPr marL="342900" lvl="0" indent="-342900">
              <a:lnSpc>
                <a:spcPct val="120000"/>
              </a:lnSpc>
              <a:buClr>
                <a:schemeClr val="tx2">
                  <a:lumMod val="60000"/>
                  <a:lumOff val="40000"/>
                </a:schemeClr>
              </a:buClr>
              <a:buFont typeface="Calibri" pitchFamily="34" charset="0"/>
              <a:buChar char="→"/>
              <a:defRPr/>
            </a:pPr>
            <a:endParaRPr lang="es-ES" sz="2000" b="1" dirty="0">
              <a:solidFill>
                <a:srgbClr val="A200C8"/>
              </a:solidFill>
              <a:latin typeface="+mj-lt"/>
            </a:endParaRPr>
          </a:p>
        </p:txBody>
      </p:sp>
      <p:sp>
        <p:nvSpPr>
          <p:cNvPr id="29" name="28 CuadroTexto"/>
          <p:cNvSpPr txBox="1"/>
          <p:nvPr/>
        </p:nvSpPr>
        <p:spPr>
          <a:xfrm>
            <a:off x="214282" y="2428869"/>
            <a:ext cx="7858180" cy="1938992"/>
          </a:xfrm>
          <a:prstGeom prst="rect">
            <a:avLst/>
          </a:prstGeom>
          <a:noFill/>
        </p:spPr>
        <p:txBody>
          <a:bodyPr wrap="square" rtlCol="0">
            <a:spAutoFit/>
          </a:bodyPr>
          <a:lstStyle/>
          <a:p>
            <a:endParaRPr lang="es-ES" sz="3000" b="1" dirty="0" smtClean="0">
              <a:solidFill>
                <a:srgbClr val="00B050"/>
              </a:solidFill>
            </a:endParaRPr>
          </a:p>
          <a:p>
            <a:r>
              <a:rPr lang="es-ES" sz="3000" b="1" u="sng" dirty="0" smtClean="0">
                <a:solidFill>
                  <a:srgbClr val="00B050"/>
                </a:solidFill>
              </a:rPr>
              <a:t>Normativa Nacional – Sistema de precios testigo</a:t>
            </a:r>
          </a:p>
          <a:p>
            <a:endParaRPr lang="es-ES" sz="3000" b="1" dirty="0" smtClean="0">
              <a:solidFill>
                <a:srgbClr val="00B050"/>
              </a:solidFill>
            </a:endParaRPr>
          </a:p>
          <a:p>
            <a:endParaRPr lang="es-ES" sz="3000" b="1" dirty="0">
              <a:solidFill>
                <a:srgbClr val="00B050"/>
              </a:solidFill>
            </a:endParaRPr>
          </a:p>
        </p:txBody>
      </p:sp>
      <p:sp>
        <p:nvSpPr>
          <p:cNvPr id="10" name="9 CuadroTexto"/>
          <p:cNvSpPr txBox="1"/>
          <p:nvPr/>
        </p:nvSpPr>
        <p:spPr>
          <a:xfrm>
            <a:off x="2857488" y="4929198"/>
            <a:ext cx="3500462" cy="923330"/>
          </a:xfrm>
          <a:prstGeom prst="rect">
            <a:avLst/>
          </a:prstGeom>
          <a:noFill/>
        </p:spPr>
        <p:txBody>
          <a:bodyPr wrap="square" rtlCol="0">
            <a:spAutoFit/>
          </a:bodyPr>
          <a:lstStyle/>
          <a:p>
            <a:r>
              <a:rPr lang="es-ES" dirty="0" smtClean="0">
                <a:solidFill>
                  <a:srgbClr val="00B050"/>
                </a:solidFill>
              </a:rPr>
              <a:t>Precio Testigo</a:t>
            </a:r>
          </a:p>
          <a:p>
            <a:r>
              <a:rPr lang="es-ES" dirty="0" smtClean="0">
                <a:solidFill>
                  <a:srgbClr val="00B050"/>
                </a:solidFill>
              </a:rPr>
              <a:t>Valor Indicativo</a:t>
            </a:r>
          </a:p>
          <a:p>
            <a:r>
              <a:rPr lang="es-ES" dirty="0" smtClean="0">
                <a:solidFill>
                  <a:srgbClr val="00B050"/>
                </a:solidFill>
              </a:rPr>
              <a:t>Valor Indicativo de Mercado</a:t>
            </a:r>
            <a:endParaRPr lang="es-ES" dirty="0">
              <a:solidFill>
                <a:srgbClr val="00B050"/>
              </a:solidFill>
            </a:endParaRP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686</TotalTime>
  <Words>2637</Words>
  <Application>Microsoft Office PowerPoint</Application>
  <PresentationFormat>Presentación en pantalla (4:3)</PresentationFormat>
  <Paragraphs>293</Paragraphs>
  <Slides>25</Slides>
  <Notes>1</Notes>
  <HiddenSlides>0</HiddenSlides>
  <MMClips>0</MMClips>
  <ScaleCrop>false</ScaleCrop>
  <HeadingPairs>
    <vt:vector size="4" baseType="variant">
      <vt:variant>
        <vt:lpstr>Tema</vt:lpstr>
      </vt:variant>
      <vt:variant>
        <vt:i4>1</vt:i4>
      </vt:variant>
      <vt:variant>
        <vt:lpstr>Títulos de diapositiva</vt:lpstr>
      </vt:variant>
      <vt:variant>
        <vt:i4>25</vt:i4>
      </vt:variant>
    </vt:vector>
  </HeadingPairs>
  <TitlesOfParts>
    <vt:vector size="26" baseType="lpstr">
      <vt:lpstr>Tema de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vector>
  </TitlesOfParts>
  <Company>GCBA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Lucía</dc:creator>
  <cp:lastModifiedBy>DGCYC</cp:lastModifiedBy>
  <cp:revision>90</cp:revision>
  <dcterms:created xsi:type="dcterms:W3CDTF">2015-07-27T16:33:11Z</dcterms:created>
  <dcterms:modified xsi:type="dcterms:W3CDTF">2015-07-29T21:07:23Z</dcterms:modified>
</cp:coreProperties>
</file>